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5"/>
  </p:notesMasterIdLst>
  <p:sldIdLst>
    <p:sldId id="423" r:id="rId5"/>
    <p:sldId id="420" r:id="rId6"/>
    <p:sldId id="511" r:id="rId7"/>
    <p:sldId id="480" r:id="rId8"/>
    <p:sldId id="529" r:id="rId9"/>
    <p:sldId id="462" r:id="rId10"/>
    <p:sldId id="493" r:id="rId11"/>
    <p:sldId id="489" r:id="rId12"/>
    <p:sldId id="507" r:id="rId13"/>
    <p:sldId id="531" r:id="rId1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ank van Mook" initials="FvM" lastIdx="1" clrIdx="0">
    <p:extLst>
      <p:ext uri="{19B8F6BF-5375-455C-9EA6-DF929625EA0E}">
        <p15:presenceInfo xmlns:p15="http://schemas.microsoft.com/office/powerpoint/2012/main" userId="886e5acf1a708b87" providerId="Windows Live"/>
      </p:ext>
    </p:extLst>
  </p:cmAuthor>
  <p:cmAuthor id="2" name="Frank Mook Van" initials="FMV" lastIdx="3" clrIdx="1">
    <p:extLst>
      <p:ext uri="{19B8F6BF-5375-455C-9EA6-DF929625EA0E}">
        <p15:presenceInfo xmlns:p15="http://schemas.microsoft.com/office/powerpoint/2012/main" userId="Frank Mook V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FD1"/>
    <a:srgbClr val="E1D9FF"/>
    <a:srgbClr val="E3CEFE"/>
    <a:srgbClr val="F1CDFF"/>
    <a:srgbClr val="E1F4FB"/>
    <a:srgbClr val="D6F0FA"/>
    <a:srgbClr val="B9E4F6"/>
    <a:srgbClr val="BCF1FA"/>
    <a:srgbClr val="73C9EE"/>
    <a:srgbClr val="8CC6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tijl, lich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47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2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B4E73E-C374-4D69-AE43-87E0A69D3781}" type="datetimeFigureOut">
              <a:rPr lang="nl-NL" smtClean="0"/>
              <a:t>2-3-2020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EE1C97-235C-4854-B9F8-A5870EB017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9798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EE1C97-235C-4854-B9F8-A5870EB01734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12361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EE1C97-235C-4854-B9F8-A5870EB01734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0387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EE1C97-235C-4854-B9F8-A5870EB01734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89015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EE1C97-235C-4854-B9F8-A5870EB01734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46621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Verborgen</a:t>
            </a:r>
            <a:r>
              <a:rPr lang="nl-NL" baseline="0" dirty="0"/>
              <a:t> sheets weghalen </a:t>
            </a:r>
            <a:r>
              <a:rPr lang="nl-NL" baseline="0" dirty="0" err="1"/>
              <a:t>tzt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E1C97-235C-4854-B9F8-A5870EB01734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4249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jdelijke aanduiding voor afbeelding 31">
            <a:extLst>
              <a:ext uri="{FF2B5EF4-FFF2-40B4-BE49-F238E27FC236}">
                <a16:creationId xmlns:a16="http://schemas.microsoft.com/office/drawing/2014/main" id="{6BC25646-06FC-4B3E-A74E-268EB8AEA60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6715" y="86714"/>
            <a:ext cx="12018572" cy="6684572"/>
          </a:xfrm>
          <a:solidFill>
            <a:schemeClr val="bg1">
              <a:lumMod val="85000"/>
            </a:schemeClr>
          </a:solidFill>
        </p:spPr>
        <p:txBody>
          <a:bodyPr lIns="360000" tIns="360000" rtlCol="0"/>
          <a:lstStyle>
            <a:lvl1pPr marL="0" indent="0">
              <a:buNone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nl-NL"/>
              <a:t>Hier afbeelding invoegen of slepen en neerzetten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1768422"/>
            <a:ext cx="6840000" cy="2387600"/>
          </a:xfrm>
          <a:solidFill>
            <a:schemeClr val="tx1">
              <a:alpha val="80000"/>
            </a:schemeClr>
          </a:solidFill>
        </p:spPr>
        <p:txBody>
          <a:bodyPr lIns="432000" rIns="432000" bIns="144000" rtlCol="0" anchor="b"/>
          <a:lstStyle>
            <a:lvl1pPr algn="l">
              <a:defRPr sz="4000" spc="-150">
                <a:solidFill>
                  <a:schemeClr val="bg1"/>
                </a:solidFill>
              </a:defRPr>
            </a:lvl1pPr>
          </a:lstStyle>
          <a:p>
            <a:pPr rtl="0"/>
            <a:r>
              <a:rPr lang="nl-NL"/>
              <a:t>Klikken om titelstijl van model te bewerken</a:t>
            </a:r>
          </a:p>
        </p:txBody>
      </p:sp>
      <p:sp>
        <p:nvSpPr>
          <p:cNvPr id="3" name="Subtitel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0" y="4153578"/>
            <a:ext cx="6840000" cy="936000"/>
          </a:xfrm>
          <a:solidFill>
            <a:schemeClr val="tx1">
              <a:alpha val="90000"/>
            </a:schemeClr>
          </a:solidFill>
        </p:spPr>
        <p:txBody>
          <a:bodyPr lIns="432000" tIns="144000" rtlCol="0"/>
          <a:lstStyle>
            <a:lvl1pPr marL="0" indent="0" algn="l">
              <a:buNone/>
              <a:defRPr sz="21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nl-NL"/>
              <a:t>Klik om de subtitelstijl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195652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288DD7-6DAF-436D-B04A-EBCCAA3691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nl-NL"/>
              <a:t>Klik om de titelstijl van het model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322B50D-6A7D-41C6-BA57-613BC231DF3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32000" y="1152000"/>
            <a:ext cx="5472000" cy="360000"/>
          </a:xfrm>
        </p:spPr>
        <p:txBody>
          <a:bodyPr rtlCol="0" anchor="t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/>
              <a:t>Tekststijlen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FD584DA-F775-47B8-A1D7-6556AD5FCBD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32000" y="1584000"/>
            <a:ext cx="5472000" cy="4608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nl-NL"/>
              <a:t>Tekststijlen van het model bewerken</a:t>
            </a:r>
          </a:p>
          <a:p>
            <a:pPr lvl="1" rtl="0"/>
            <a:r>
              <a:rPr lang="nl-NL"/>
              <a:t>Tweede niveau</a:t>
            </a:r>
          </a:p>
          <a:p>
            <a:pPr lvl="2" rtl="0"/>
            <a:r>
              <a:rPr lang="nl-NL"/>
              <a:t>Derde niveau</a:t>
            </a:r>
          </a:p>
          <a:p>
            <a:pPr lvl="3" rtl="0"/>
            <a:r>
              <a:rPr lang="nl-NL"/>
              <a:t>Vierde niveau</a:t>
            </a:r>
          </a:p>
          <a:p>
            <a:pPr lvl="4" rtl="0"/>
            <a:r>
              <a:rPr lang="nl-NL"/>
              <a:t>Vijfde niveau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337FD81-6DFD-43B7-A7D9-59E45ECDF39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nl-NL"/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F17B7460-0559-435A-9C2F-1B12BC6CE1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496369" y="6155190"/>
            <a:ext cx="432000" cy="432000"/>
          </a:xfrm>
          <a:prstGeom prst="ellipse">
            <a:avLst/>
          </a:prstGeo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nl-NL" smtClean="0"/>
              <a:pPr rtl="0"/>
              <a:t>‹nr.›</a:t>
            </a:fld>
            <a:endParaRPr lang="nl-NL"/>
          </a:p>
        </p:txBody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DF0A5256-B267-47DA-858A-0F3867CB613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299887" y="1584325"/>
            <a:ext cx="5472113" cy="4606925"/>
          </a:xfrm>
        </p:spPr>
        <p:txBody>
          <a:bodyPr rtlCol="0"/>
          <a:lstStyle/>
          <a:p>
            <a:pPr lvl="0" rtl="0"/>
            <a:r>
              <a:rPr lang="nl-NL"/>
              <a:t>Tekststijlen van het model bewerken</a:t>
            </a:r>
          </a:p>
          <a:p>
            <a:pPr lvl="1" rtl="0"/>
            <a:r>
              <a:rPr lang="nl-NL"/>
              <a:t>Tweede niveau</a:t>
            </a:r>
          </a:p>
          <a:p>
            <a:pPr lvl="2" rtl="0"/>
            <a:r>
              <a:rPr lang="nl-NL"/>
              <a:t>Derde niveau</a:t>
            </a:r>
          </a:p>
          <a:p>
            <a:pPr lvl="3" rtl="0"/>
            <a:r>
              <a:rPr lang="nl-NL"/>
              <a:t>Vierde niveau</a:t>
            </a:r>
          </a:p>
          <a:p>
            <a:pPr lvl="4" rtl="0"/>
            <a:r>
              <a:rPr lang="nl-NL"/>
              <a:t>Vijfde niveau</a:t>
            </a:r>
          </a:p>
        </p:txBody>
      </p:sp>
      <p:sp>
        <p:nvSpPr>
          <p:cNvPr id="12" name="Tijdelijke aanduiding voor tekst 11">
            <a:extLst>
              <a:ext uri="{FF2B5EF4-FFF2-40B4-BE49-F238E27FC236}">
                <a16:creationId xmlns:a16="http://schemas.microsoft.com/office/drawing/2014/main" id="{78A963F8-6F6E-440E-B3B3-DDE13C083A3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00000" y="1152525"/>
            <a:ext cx="5472000" cy="358775"/>
          </a:xfrm>
        </p:spPr>
        <p:txBody>
          <a:bodyPr rtlCol="0"/>
          <a:lstStyle>
            <a:lvl1pPr marL="0" indent="0">
              <a:buNone/>
              <a:defRPr sz="2400" b="1"/>
            </a:lvl1pPr>
          </a:lstStyle>
          <a:p>
            <a:pPr lvl="0" rtl="0"/>
            <a:r>
              <a:rPr lang="nl-NL"/>
              <a:t>Tekststijlen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1259797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kolom in vakk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44396" y="2463936"/>
            <a:ext cx="3726003" cy="3314545"/>
          </a:xfrm>
          <a:prstGeom prst="rightArrowCallout">
            <a:avLst>
              <a:gd name="adj1" fmla="val 50000"/>
              <a:gd name="adj2" fmla="val 25000"/>
              <a:gd name="adj3" fmla="val 15421"/>
              <a:gd name="adj4" fmla="val 80487"/>
            </a:avLst>
          </a:prstGeom>
          <a:solidFill>
            <a:schemeClr val="bg1">
              <a:lumMod val="95000"/>
            </a:schemeClr>
          </a:solidFill>
        </p:spPr>
        <p:txBody>
          <a:bodyPr lIns="180000" tIns="180000" rIns="180000"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nl-NL" noProof="0"/>
              <a:t>Tekststijlen van het model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nl-NL" noProof="0"/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496369" y="6155190"/>
            <a:ext cx="432000" cy="432000"/>
          </a:xfrm>
          <a:prstGeom prst="ellipse">
            <a:avLst/>
          </a:prstGeo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nl-NL" noProof="0" smtClean="0"/>
              <a:pPr rtl="0"/>
              <a:t>‹nr.›</a:t>
            </a:fld>
            <a:endParaRPr lang="nl-NL" noProof="0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16A38E24-EB1C-472F-B631-5DF32F9C4CF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613985" y="2463801"/>
            <a:ext cx="3726469" cy="3314200"/>
          </a:xfrm>
          <a:prstGeom prst="rightArrowCallout">
            <a:avLst>
              <a:gd name="adj1" fmla="val 50000"/>
              <a:gd name="adj2" fmla="val 25000"/>
              <a:gd name="adj3" fmla="val 16186"/>
              <a:gd name="adj4" fmla="val 80493"/>
            </a:avLst>
          </a:prstGeom>
          <a:solidFill>
            <a:schemeClr val="bg1">
              <a:lumMod val="95000"/>
            </a:schemeClr>
          </a:solidFill>
        </p:spPr>
        <p:txBody>
          <a:bodyPr lIns="180000" tIns="180000" rIns="180000" rtlCol="0"/>
          <a:lstStyle/>
          <a:p>
            <a:pPr lvl="0" rtl="0"/>
            <a:r>
              <a:rPr lang="nl-NL" noProof="0"/>
              <a:t>Tekststijlen van het model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11" name="Tijdelijke aanduiding voor tekst 10">
            <a:extLst>
              <a:ext uri="{FF2B5EF4-FFF2-40B4-BE49-F238E27FC236}">
                <a16:creationId xmlns:a16="http://schemas.microsoft.com/office/drawing/2014/main" id="{5B4A252E-78C9-4F76-98A4-A4B580AD072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483985" y="2463801"/>
            <a:ext cx="2963619" cy="3314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80000" tIns="180000" rIns="180000" rtlCol="0"/>
          <a:lstStyle/>
          <a:p>
            <a:pPr lvl="0" rtl="0"/>
            <a:r>
              <a:rPr lang="nl-NL" noProof="0"/>
              <a:t>Tekststijlen van het model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9" name="Tijdelijke aanduiding voor tekst 8">
            <a:extLst>
              <a:ext uri="{FF2B5EF4-FFF2-40B4-BE49-F238E27FC236}">
                <a16:creationId xmlns:a16="http://schemas.microsoft.com/office/drawing/2014/main" id="{F8E9D1B9-1C3A-4397-B3B4-9A921D64159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31800" y="1080000"/>
            <a:ext cx="11339513" cy="276561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nl-NL" noProof="0"/>
              <a:t>Subkop</a:t>
            </a:r>
          </a:p>
        </p:txBody>
      </p:sp>
      <p:sp>
        <p:nvSpPr>
          <p:cNvPr id="6" name="Tijdelijke aanduiding voor tekst 5">
            <a:extLst>
              <a:ext uri="{FF2B5EF4-FFF2-40B4-BE49-F238E27FC236}">
                <a16:creationId xmlns:a16="http://schemas.microsoft.com/office/drawing/2014/main" id="{1B4F049D-3C57-44BB-ACE2-1363AF36D9E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44236" y="1647240"/>
            <a:ext cx="2975578" cy="648000"/>
          </a:xfrm>
          <a:ln>
            <a:solidFill>
              <a:schemeClr val="accent1"/>
            </a:solidFill>
          </a:ln>
        </p:spPr>
        <p:txBody>
          <a:bodyPr tIns="108000" rtlCol="0" anchor="t"/>
          <a:lstStyle>
            <a:lvl1pPr marL="0" indent="0" algn="ctr">
              <a:buNone/>
              <a:defRPr>
                <a:latin typeface="+mj-lt"/>
              </a:defRPr>
            </a:lvl1pPr>
            <a:lvl2pPr marL="266700" indent="0" algn="ctr">
              <a:buNone/>
              <a:defRPr/>
            </a:lvl2pPr>
            <a:lvl3pPr marL="542925" indent="0" algn="ctr">
              <a:buNone/>
              <a:defRPr/>
            </a:lvl3pPr>
            <a:lvl4pPr marL="809625" indent="0" algn="ctr">
              <a:buNone/>
              <a:defRPr/>
            </a:lvl4pPr>
            <a:lvl5pPr marL="1076325" indent="0" algn="ctr">
              <a:buNone/>
              <a:defRPr/>
            </a:lvl5pPr>
          </a:lstStyle>
          <a:p>
            <a:pPr lvl="0" rtl="0"/>
            <a:r>
              <a:rPr lang="nl-NL" noProof="0"/>
              <a:t>Titel van sectie 1</a:t>
            </a:r>
          </a:p>
        </p:txBody>
      </p:sp>
      <p:sp>
        <p:nvSpPr>
          <p:cNvPr id="12" name="Tijdelijke aanduiding voor tekst 11">
            <a:extLst>
              <a:ext uri="{FF2B5EF4-FFF2-40B4-BE49-F238E27FC236}">
                <a16:creationId xmlns:a16="http://schemas.microsoft.com/office/drawing/2014/main" id="{FB9B793F-A64B-475C-96F3-FB40100E01E4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608336" y="1647040"/>
            <a:ext cx="2975578" cy="648000"/>
          </a:xfrm>
          <a:ln>
            <a:solidFill>
              <a:schemeClr val="accent2"/>
            </a:solidFill>
          </a:ln>
        </p:spPr>
        <p:txBody>
          <a:bodyPr tIns="108000" rtlCol="0" anchor="t"/>
          <a:lstStyle>
            <a:lvl1pPr marL="0" indent="0" algn="ctr">
              <a:buNone/>
              <a:defRPr>
                <a:latin typeface="+mj-lt"/>
              </a:defRPr>
            </a:lvl1pPr>
          </a:lstStyle>
          <a:p>
            <a:pPr lvl="0" rtl="0"/>
            <a:r>
              <a:rPr lang="nl-NL" noProof="0"/>
              <a:t>Titel van sectie 2</a:t>
            </a:r>
          </a:p>
        </p:txBody>
      </p:sp>
      <p:sp>
        <p:nvSpPr>
          <p:cNvPr id="14" name="Tijdelijke aanduiding voor tekst 13">
            <a:extLst>
              <a:ext uri="{FF2B5EF4-FFF2-40B4-BE49-F238E27FC236}">
                <a16:creationId xmlns:a16="http://schemas.microsoft.com/office/drawing/2014/main" id="{0EF53567-5287-43FB-B07E-A12F3AEEDB9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483986" y="1647240"/>
            <a:ext cx="2975578" cy="648000"/>
          </a:xfrm>
          <a:ln>
            <a:solidFill>
              <a:schemeClr val="accent3"/>
            </a:solidFill>
          </a:ln>
        </p:spPr>
        <p:txBody>
          <a:bodyPr tIns="108000" rtlCol="0" anchor="t"/>
          <a:lstStyle>
            <a:lvl1pPr marL="0" indent="0" algn="ctr">
              <a:buNone/>
              <a:defRPr>
                <a:latin typeface="+mj-lt"/>
              </a:defRPr>
            </a:lvl1pPr>
          </a:lstStyle>
          <a:p>
            <a:pPr lvl="0" rtl="0"/>
            <a:r>
              <a:rPr lang="nl-NL" noProof="0"/>
              <a:t>Titel van sectie 3</a:t>
            </a:r>
          </a:p>
        </p:txBody>
      </p:sp>
    </p:spTree>
    <p:extLst>
      <p:ext uri="{BB962C8B-B14F-4D97-AF65-F5344CB8AC3E}">
        <p14:creationId xmlns:p14="http://schemas.microsoft.com/office/powerpoint/2010/main" val="34740474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jdlij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nl-NL" noProof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496369" y="6155190"/>
            <a:ext cx="432000" cy="432000"/>
          </a:xfrm>
          <a:prstGeom prst="ellipse">
            <a:avLst/>
          </a:prstGeo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nl-NL" noProof="0" smtClean="0"/>
              <a:pPr rtl="0"/>
              <a:t>‹nr.›</a:t>
            </a:fld>
            <a:endParaRPr lang="nl-NL" noProof="0"/>
          </a:p>
        </p:txBody>
      </p:sp>
      <p:sp>
        <p:nvSpPr>
          <p:cNvPr id="13" name="Tijdelijke aanduiding voor tekst 8">
            <a:extLst>
              <a:ext uri="{FF2B5EF4-FFF2-40B4-BE49-F238E27FC236}">
                <a16:creationId xmlns:a16="http://schemas.microsoft.com/office/drawing/2014/main" id="{37BBBFC2-32EB-4335-9980-A7CF236703B3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31800" y="1080000"/>
            <a:ext cx="11339513" cy="276561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nl-NL" noProof="0"/>
              <a:t>Subkop</a:t>
            </a:r>
          </a:p>
        </p:txBody>
      </p:sp>
      <p:cxnSp>
        <p:nvCxnSpPr>
          <p:cNvPr id="15" name="Rechte verbindingslijn met pijl 14">
            <a:extLst>
              <a:ext uri="{FF2B5EF4-FFF2-40B4-BE49-F238E27FC236}">
                <a16:creationId xmlns:a16="http://schemas.microsoft.com/office/drawing/2014/main" id="{52158F80-0C1A-4B9E-9335-A5A0015187F7}"/>
              </a:ext>
            </a:extLst>
          </p:cNvPr>
          <p:cNvCxnSpPr/>
          <p:nvPr userDrawn="1"/>
        </p:nvCxnSpPr>
        <p:spPr>
          <a:xfrm>
            <a:off x="431800" y="3866682"/>
            <a:ext cx="11339513" cy="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jdelijke aanduiding voor tekst 10">
            <a:extLst>
              <a:ext uri="{FF2B5EF4-FFF2-40B4-BE49-F238E27FC236}">
                <a16:creationId xmlns:a16="http://schemas.microsoft.com/office/drawing/2014/main" id="{723DA611-B88C-4D7E-82A4-5E4CA9DC2EA3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12908" y="3973125"/>
            <a:ext cx="415608" cy="201776"/>
          </a:xfrm>
        </p:spPr>
        <p:txBody>
          <a:bodyPr rtlCol="0" anchor="ctr"/>
          <a:lstStyle>
            <a:lvl1pPr marL="0" indent="0" algn="ctr" rtl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nl-NL" noProof="0"/>
              <a:t>Jaar</a:t>
            </a:r>
          </a:p>
        </p:txBody>
      </p:sp>
      <p:sp>
        <p:nvSpPr>
          <p:cNvPr id="17" name="Tijdelijke aanduiding voor tekst 10">
            <a:extLst>
              <a:ext uri="{FF2B5EF4-FFF2-40B4-BE49-F238E27FC236}">
                <a16:creationId xmlns:a16="http://schemas.microsoft.com/office/drawing/2014/main" id="{180A0FA4-75CD-4A61-AA79-9C3C5F97ED8C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431799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nl-NL" noProof="0"/>
              <a:t>MM</a:t>
            </a:r>
          </a:p>
        </p:txBody>
      </p:sp>
      <p:sp>
        <p:nvSpPr>
          <p:cNvPr id="21" name="Tijdelijke aanduiding voor tekst 10">
            <a:extLst>
              <a:ext uri="{FF2B5EF4-FFF2-40B4-BE49-F238E27FC236}">
                <a16:creationId xmlns:a16="http://schemas.microsoft.com/office/drawing/2014/main" id="{EBB89A53-1B07-4560-B98E-03BECDB832C9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03816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nl-NL" noProof="0"/>
              <a:t>MM</a:t>
            </a:r>
          </a:p>
        </p:txBody>
      </p:sp>
      <p:sp>
        <p:nvSpPr>
          <p:cNvPr id="22" name="Tijdelijke aanduiding voor tekst 10">
            <a:extLst>
              <a:ext uri="{FF2B5EF4-FFF2-40B4-BE49-F238E27FC236}">
                <a16:creationId xmlns:a16="http://schemas.microsoft.com/office/drawing/2014/main" id="{22D34AD8-D83D-4409-A418-C00840A085AC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1375833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nl-NL" noProof="0"/>
              <a:t>MM</a:t>
            </a:r>
          </a:p>
        </p:txBody>
      </p:sp>
      <p:sp>
        <p:nvSpPr>
          <p:cNvPr id="25" name="Tijdelijke aanduiding voor tekst 10">
            <a:extLst>
              <a:ext uri="{FF2B5EF4-FFF2-40B4-BE49-F238E27FC236}">
                <a16:creationId xmlns:a16="http://schemas.microsoft.com/office/drawing/2014/main" id="{3EAA6A46-63F3-49A5-8E0B-758176E4429D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847850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nl-NL" noProof="0"/>
              <a:t>MM</a:t>
            </a:r>
          </a:p>
        </p:txBody>
      </p:sp>
      <p:sp>
        <p:nvSpPr>
          <p:cNvPr id="26" name="Tijdelijke aanduiding voor tekst 10">
            <a:extLst>
              <a:ext uri="{FF2B5EF4-FFF2-40B4-BE49-F238E27FC236}">
                <a16:creationId xmlns:a16="http://schemas.microsoft.com/office/drawing/2014/main" id="{BB051A6E-4868-4F3F-93DB-AD07020E9344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6077108" y="3973125"/>
            <a:ext cx="415608" cy="201776"/>
          </a:xfrm>
        </p:spPr>
        <p:txBody>
          <a:bodyPr rtlCol="0" anchor="ctr"/>
          <a:lstStyle>
            <a:lvl1pPr marL="0" indent="0" algn="ctr" rtl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nl-NL" noProof="0"/>
              <a:t>Jaar</a:t>
            </a:r>
          </a:p>
        </p:txBody>
      </p:sp>
      <p:sp>
        <p:nvSpPr>
          <p:cNvPr id="28" name="Tijdelijke aanduiding voor tekst 10">
            <a:extLst>
              <a:ext uri="{FF2B5EF4-FFF2-40B4-BE49-F238E27FC236}">
                <a16:creationId xmlns:a16="http://schemas.microsoft.com/office/drawing/2014/main" id="{61519886-189E-4C69-AEED-FD9BDD3E567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2319867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nl-NL" noProof="0"/>
              <a:t>MM</a:t>
            </a:r>
          </a:p>
        </p:txBody>
      </p:sp>
      <p:sp>
        <p:nvSpPr>
          <p:cNvPr id="30" name="Tijdelijke aanduiding voor tekst 10">
            <a:extLst>
              <a:ext uri="{FF2B5EF4-FFF2-40B4-BE49-F238E27FC236}">
                <a16:creationId xmlns:a16="http://schemas.microsoft.com/office/drawing/2014/main" id="{0F084DDF-04EE-46A9-9F77-D5FD94D1B54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2791884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nl-NL" noProof="0"/>
              <a:t>MM</a:t>
            </a:r>
          </a:p>
        </p:txBody>
      </p:sp>
      <p:sp>
        <p:nvSpPr>
          <p:cNvPr id="31" name="Tijdelijke aanduiding voor tekst 10">
            <a:extLst>
              <a:ext uri="{FF2B5EF4-FFF2-40B4-BE49-F238E27FC236}">
                <a16:creationId xmlns:a16="http://schemas.microsoft.com/office/drawing/2014/main" id="{743DE8AB-BF74-4CC9-AD19-8BBBF44867AF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263901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nl-NL" noProof="0"/>
              <a:t>MM</a:t>
            </a:r>
          </a:p>
        </p:txBody>
      </p:sp>
      <p:sp>
        <p:nvSpPr>
          <p:cNvPr id="32" name="Tijdelijke aanduiding voor tekst 10">
            <a:extLst>
              <a:ext uri="{FF2B5EF4-FFF2-40B4-BE49-F238E27FC236}">
                <a16:creationId xmlns:a16="http://schemas.microsoft.com/office/drawing/2014/main" id="{2ECC5C24-2CE5-491E-89DC-F9C5AE98B067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4679952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nl-NL" noProof="0"/>
              <a:t>MM</a:t>
            </a:r>
          </a:p>
        </p:txBody>
      </p:sp>
      <p:sp>
        <p:nvSpPr>
          <p:cNvPr id="33" name="Tijdelijke aanduiding voor tekst 10">
            <a:extLst>
              <a:ext uri="{FF2B5EF4-FFF2-40B4-BE49-F238E27FC236}">
                <a16:creationId xmlns:a16="http://schemas.microsoft.com/office/drawing/2014/main" id="{ADB0F187-5781-4076-B761-264B1C683A63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3735918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nl-NL" noProof="0"/>
              <a:t>MM</a:t>
            </a:r>
          </a:p>
        </p:txBody>
      </p:sp>
      <p:sp>
        <p:nvSpPr>
          <p:cNvPr id="34" name="Tijdelijke aanduiding voor tekst 10">
            <a:extLst>
              <a:ext uri="{FF2B5EF4-FFF2-40B4-BE49-F238E27FC236}">
                <a16:creationId xmlns:a16="http://schemas.microsoft.com/office/drawing/2014/main" id="{B2E776B2-D388-4243-80AE-BD8AF47C8AAB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4207935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nl-NL" noProof="0"/>
              <a:t>MM</a:t>
            </a:r>
          </a:p>
        </p:txBody>
      </p:sp>
      <p:sp>
        <p:nvSpPr>
          <p:cNvPr id="35" name="Tijdelijke aanduiding voor tekst 10">
            <a:extLst>
              <a:ext uri="{FF2B5EF4-FFF2-40B4-BE49-F238E27FC236}">
                <a16:creationId xmlns:a16="http://schemas.microsoft.com/office/drawing/2014/main" id="{79F3A104-EDC0-4A25-9585-3F9F8C1022C7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5151969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nl-NL" noProof="0"/>
              <a:t>MM</a:t>
            </a:r>
          </a:p>
        </p:txBody>
      </p:sp>
      <p:sp>
        <p:nvSpPr>
          <p:cNvPr id="36" name="Tijdelijke aanduiding voor tekst 10">
            <a:extLst>
              <a:ext uri="{FF2B5EF4-FFF2-40B4-BE49-F238E27FC236}">
                <a16:creationId xmlns:a16="http://schemas.microsoft.com/office/drawing/2014/main" id="{23DA3E7C-9F0E-4A57-B6EA-C01C72788E9E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5623986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nl-NL" noProof="0"/>
              <a:t>MM</a:t>
            </a:r>
          </a:p>
        </p:txBody>
      </p:sp>
      <p:sp>
        <p:nvSpPr>
          <p:cNvPr id="37" name="Tijdelijke aanduiding voor tekst 10">
            <a:extLst>
              <a:ext uri="{FF2B5EF4-FFF2-40B4-BE49-F238E27FC236}">
                <a16:creationId xmlns:a16="http://schemas.microsoft.com/office/drawing/2014/main" id="{A8ABC110-DC97-4A71-9A16-67581EAC9895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6095999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nl-NL" noProof="0"/>
              <a:t>MM</a:t>
            </a:r>
          </a:p>
        </p:txBody>
      </p:sp>
      <p:sp>
        <p:nvSpPr>
          <p:cNvPr id="38" name="Tijdelijke aanduiding voor tekst 10">
            <a:extLst>
              <a:ext uri="{FF2B5EF4-FFF2-40B4-BE49-F238E27FC236}">
                <a16:creationId xmlns:a16="http://schemas.microsoft.com/office/drawing/2014/main" id="{81058125-332B-41A7-BCD5-72CAE3F9F97D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6568012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nl-NL" noProof="0"/>
              <a:t>MM</a:t>
            </a:r>
          </a:p>
        </p:txBody>
      </p:sp>
      <p:sp>
        <p:nvSpPr>
          <p:cNvPr id="39" name="Tijdelijke aanduiding voor tekst 10">
            <a:extLst>
              <a:ext uri="{FF2B5EF4-FFF2-40B4-BE49-F238E27FC236}">
                <a16:creationId xmlns:a16="http://schemas.microsoft.com/office/drawing/2014/main" id="{E32DE8FD-6391-4094-BAEC-CC0836CC67EB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7040029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nl-NL" noProof="0"/>
              <a:t>MM</a:t>
            </a:r>
          </a:p>
        </p:txBody>
      </p:sp>
      <p:sp>
        <p:nvSpPr>
          <p:cNvPr id="40" name="Tijdelijke aanduiding voor tekst 10">
            <a:extLst>
              <a:ext uri="{FF2B5EF4-FFF2-40B4-BE49-F238E27FC236}">
                <a16:creationId xmlns:a16="http://schemas.microsoft.com/office/drawing/2014/main" id="{5C53C0F3-9308-422B-BC6E-1ACA5029027A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7512046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nl-NL" noProof="0"/>
              <a:t>MM</a:t>
            </a:r>
          </a:p>
        </p:txBody>
      </p:sp>
      <p:sp>
        <p:nvSpPr>
          <p:cNvPr id="41" name="Tijdelijke aanduiding voor tekst 10">
            <a:extLst>
              <a:ext uri="{FF2B5EF4-FFF2-40B4-BE49-F238E27FC236}">
                <a16:creationId xmlns:a16="http://schemas.microsoft.com/office/drawing/2014/main" id="{06DFFA03-9EA6-4F70-9519-AB1361BAF7CE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7984063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nl-NL" noProof="0"/>
              <a:t>MM</a:t>
            </a:r>
          </a:p>
        </p:txBody>
      </p:sp>
      <p:sp>
        <p:nvSpPr>
          <p:cNvPr id="42" name="Tijdelijke aanduiding voor tekst 10">
            <a:extLst>
              <a:ext uri="{FF2B5EF4-FFF2-40B4-BE49-F238E27FC236}">
                <a16:creationId xmlns:a16="http://schemas.microsoft.com/office/drawing/2014/main" id="{49CD8693-3557-4241-BB88-518160D989C4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8456080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nl-NL" noProof="0"/>
              <a:t>MM</a:t>
            </a:r>
          </a:p>
        </p:txBody>
      </p:sp>
      <p:sp>
        <p:nvSpPr>
          <p:cNvPr id="43" name="Tijdelijke aanduiding voor tekst 10">
            <a:extLst>
              <a:ext uri="{FF2B5EF4-FFF2-40B4-BE49-F238E27FC236}">
                <a16:creationId xmlns:a16="http://schemas.microsoft.com/office/drawing/2014/main" id="{4884DF69-4936-4F90-BFB8-ED04A228DA22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8928097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nl-NL" noProof="0"/>
              <a:t>MM</a:t>
            </a:r>
          </a:p>
        </p:txBody>
      </p:sp>
      <p:sp>
        <p:nvSpPr>
          <p:cNvPr id="44" name="Tijdelijke aanduiding voor tekst 10">
            <a:extLst>
              <a:ext uri="{FF2B5EF4-FFF2-40B4-BE49-F238E27FC236}">
                <a16:creationId xmlns:a16="http://schemas.microsoft.com/office/drawing/2014/main" id="{00804F61-8052-4AD8-8370-ED72B261BC29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10344148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nl-NL" noProof="0"/>
              <a:t>MM</a:t>
            </a:r>
          </a:p>
        </p:txBody>
      </p:sp>
      <p:sp>
        <p:nvSpPr>
          <p:cNvPr id="45" name="Tijdelijke aanduiding voor tekst 10">
            <a:extLst>
              <a:ext uri="{FF2B5EF4-FFF2-40B4-BE49-F238E27FC236}">
                <a16:creationId xmlns:a16="http://schemas.microsoft.com/office/drawing/2014/main" id="{313F370F-A9EC-477E-BED7-BF4E87527420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9400114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nl-NL" noProof="0"/>
              <a:t>MM</a:t>
            </a:r>
          </a:p>
        </p:txBody>
      </p:sp>
      <p:sp>
        <p:nvSpPr>
          <p:cNvPr id="46" name="Tijdelijke aanduiding voor tekst 10">
            <a:extLst>
              <a:ext uri="{FF2B5EF4-FFF2-40B4-BE49-F238E27FC236}">
                <a16:creationId xmlns:a16="http://schemas.microsoft.com/office/drawing/2014/main" id="{9E687ADD-FE6C-441E-991F-E71EA0572C32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9872131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nl-NL" noProof="0"/>
              <a:t>MM</a:t>
            </a:r>
          </a:p>
        </p:txBody>
      </p:sp>
      <p:sp>
        <p:nvSpPr>
          <p:cNvPr id="47" name="Tijdelijke aanduiding voor tekst 10">
            <a:extLst>
              <a:ext uri="{FF2B5EF4-FFF2-40B4-BE49-F238E27FC236}">
                <a16:creationId xmlns:a16="http://schemas.microsoft.com/office/drawing/2014/main" id="{5E0252B4-80AE-40E9-BA32-6EDAAC625211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10816165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nl-NL" noProof="0"/>
              <a:t>MM</a:t>
            </a:r>
          </a:p>
        </p:txBody>
      </p:sp>
      <p:sp>
        <p:nvSpPr>
          <p:cNvPr id="48" name="Tijdelijke aanduiding voor tekst 10">
            <a:extLst>
              <a:ext uri="{FF2B5EF4-FFF2-40B4-BE49-F238E27FC236}">
                <a16:creationId xmlns:a16="http://schemas.microsoft.com/office/drawing/2014/main" id="{8A807DF0-23B6-4B83-B3F6-8D0BE9A851F6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11288182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nl-NL" noProof="0"/>
              <a:t>MM</a:t>
            </a:r>
          </a:p>
        </p:txBody>
      </p:sp>
      <p:sp>
        <p:nvSpPr>
          <p:cNvPr id="49" name="Tijdelijke aanduiding voor tekst 3">
            <a:extLst>
              <a:ext uri="{FF2B5EF4-FFF2-40B4-BE49-F238E27FC236}">
                <a16:creationId xmlns:a16="http://schemas.microsoft.com/office/drawing/2014/main" id="{F3591345-36C8-481A-AD5B-5F69B03D1710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5360988" y="2190750"/>
            <a:ext cx="1793875" cy="561975"/>
          </a:xfrm>
          <a:noFill/>
          <a:ln>
            <a:noFill/>
          </a:ln>
        </p:spPr>
        <p:txBody>
          <a:bodyPr tIns="36000" rtlCol="0" anchor="t"/>
          <a:lstStyle>
            <a:lvl1pPr marL="0" indent="0" algn="ctr">
              <a:buNone/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nl-NL" noProof="0"/>
              <a:t>Titel van item</a:t>
            </a:r>
          </a:p>
        </p:txBody>
      </p:sp>
      <p:sp>
        <p:nvSpPr>
          <p:cNvPr id="50" name="Tijdelijke aanduiding voor tekst 36">
            <a:extLst>
              <a:ext uri="{FF2B5EF4-FFF2-40B4-BE49-F238E27FC236}">
                <a16:creationId xmlns:a16="http://schemas.microsoft.com/office/drawing/2014/main" id="{954C0732-1924-4A1B-9272-95C51D0B36FE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5395728" y="2531196"/>
            <a:ext cx="1724394" cy="185808"/>
          </a:xfrm>
          <a:solidFill>
            <a:schemeClr val="bg1">
              <a:lumMod val="95000"/>
            </a:schemeClr>
          </a:solidFill>
        </p:spPr>
        <p:txBody>
          <a:bodyPr rtlCol="0"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nl-NL" noProof="0"/>
              <a:t>Maand, Jaar</a:t>
            </a:r>
          </a:p>
        </p:txBody>
      </p:sp>
    </p:spTree>
    <p:extLst>
      <p:ext uri="{BB962C8B-B14F-4D97-AF65-F5344CB8AC3E}">
        <p14:creationId xmlns:p14="http://schemas.microsoft.com/office/powerpoint/2010/main" val="22131829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3 led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nl-NL" noProof="0"/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496369" y="6155190"/>
            <a:ext cx="432000" cy="432000"/>
          </a:xfrm>
          <a:prstGeom prst="ellipse">
            <a:avLst/>
          </a:prstGeo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nl-NL" noProof="0" smtClean="0"/>
              <a:pPr rtl="0"/>
              <a:t>‹nr.›</a:t>
            </a:fld>
            <a:endParaRPr lang="nl-NL" noProof="0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103945" y="3995705"/>
            <a:ext cx="1964171" cy="216000"/>
          </a:xfrm>
        </p:spPr>
        <p:txBody>
          <a:bodyPr rtlCol="0"/>
          <a:lstStyle>
            <a:lvl1pPr marL="0" indent="0" algn="l">
              <a:buNone/>
              <a:defRPr sz="1600"/>
            </a:lvl1pPr>
          </a:lstStyle>
          <a:p>
            <a:pPr lvl="0" rtl="0"/>
            <a:r>
              <a:rPr lang="nl-NL" noProof="0"/>
              <a:t>Titel</a:t>
            </a:r>
          </a:p>
        </p:txBody>
      </p:sp>
      <p:sp>
        <p:nvSpPr>
          <p:cNvPr id="13" name="Tijdelijke aanduiding voor tekst 12">
            <a:extLst>
              <a:ext uri="{FF2B5EF4-FFF2-40B4-BE49-F238E27FC236}">
                <a16:creationId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955887" y="3995705"/>
            <a:ext cx="1964171" cy="216000"/>
          </a:xfrm>
        </p:spPr>
        <p:txBody>
          <a:bodyPr rtlCol="0"/>
          <a:lstStyle>
            <a:lvl1pPr marL="0" indent="0" algn="l">
              <a:buNone/>
              <a:defRPr sz="1600"/>
            </a:lvl1pPr>
          </a:lstStyle>
          <a:p>
            <a:pPr lvl="0" rtl="0"/>
            <a:r>
              <a:rPr lang="nl-NL" noProof="0"/>
              <a:t>Titel</a:t>
            </a:r>
          </a:p>
        </p:txBody>
      </p:sp>
      <p:sp>
        <p:nvSpPr>
          <p:cNvPr id="15" name="Tijdelijke aanduiding voor tekst 14">
            <a:extLst>
              <a:ext uri="{FF2B5EF4-FFF2-40B4-BE49-F238E27FC236}">
                <a16:creationId xmlns:a16="http://schemas.microsoft.com/office/drawing/2014/main" id="{755213BF-EF6D-45DC-A01B-DE6C2F23A6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807829" y="3991240"/>
            <a:ext cx="1964171" cy="216000"/>
          </a:xfrm>
        </p:spPr>
        <p:txBody>
          <a:bodyPr rtlCol="0"/>
          <a:lstStyle>
            <a:lvl1pPr marL="0" indent="0" algn="l">
              <a:buNone/>
              <a:defRPr sz="1600"/>
            </a:lvl1pPr>
          </a:lstStyle>
          <a:p>
            <a:pPr lvl="0" rtl="0"/>
            <a:r>
              <a:rPr lang="nl-NL" noProof="0"/>
              <a:t>Titel</a:t>
            </a:r>
          </a:p>
        </p:txBody>
      </p:sp>
      <p:sp>
        <p:nvSpPr>
          <p:cNvPr id="10" name="Tijdelijke aanduiding voor tekst 9">
            <a:extLst>
              <a:ext uri="{FF2B5EF4-FFF2-40B4-BE49-F238E27FC236}">
                <a16:creationId xmlns:a16="http://schemas.microsoft.com/office/drawing/2014/main" id="{6D972951-9088-4993-8DED-9DA3B6B08CF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03945" y="3424428"/>
            <a:ext cx="1964170" cy="504000"/>
          </a:xfrm>
        </p:spPr>
        <p:txBody>
          <a:bodyPr rtlCol="0"/>
          <a:lstStyle>
            <a:lvl1pPr marL="0" indent="0" algn="l">
              <a:buNone/>
              <a:defRPr b="1">
                <a:latin typeface="+mj-lt"/>
              </a:defRPr>
            </a:lvl1pPr>
          </a:lstStyle>
          <a:p>
            <a:pPr lvl="0" rtl="0"/>
            <a:r>
              <a:rPr lang="nl-NL" noProof="0"/>
              <a:t>Naam</a:t>
            </a:r>
          </a:p>
        </p:txBody>
      </p:sp>
      <p:sp>
        <p:nvSpPr>
          <p:cNvPr id="12" name="Tijdelijke aanduiding voor tekst 11">
            <a:extLst>
              <a:ext uri="{FF2B5EF4-FFF2-40B4-BE49-F238E27FC236}">
                <a16:creationId xmlns:a16="http://schemas.microsoft.com/office/drawing/2014/main" id="{48424FDD-507C-4199-BFC6-8BC01D8992B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955887" y="3424428"/>
            <a:ext cx="1964171" cy="504000"/>
          </a:xfrm>
        </p:spPr>
        <p:txBody>
          <a:bodyPr rtlCol="0"/>
          <a:lstStyle>
            <a:lvl1pPr marL="0" indent="0" algn="l">
              <a:buNone/>
              <a:defRPr b="1">
                <a:latin typeface="+mj-lt"/>
              </a:defRPr>
            </a:lvl1pPr>
          </a:lstStyle>
          <a:p>
            <a:pPr lvl="0" rtl="0"/>
            <a:r>
              <a:rPr lang="nl-NL" noProof="0"/>
              <a:t>Naam</a:t>
            </a:r>
          </a:p>
        </p:txBody>
      </p:sp>
      <p:sp>
        <p:nvSpPr>
          <p:cNvPr id="16" name="Tijdelijke aanduiding voor tekst 15">
            <a:extLst>
              <a:ext uri="{FF2B5EF4-FFF2-40B4-BE49-F238E27FC236}">
                <a16:creationId xmlns:a16="http://schemas.microsoft.com/office/drawing/2014/main" id="{33DAFB20-1343-4578-8AA0-0378B674F1B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807830" y="3424428"/>
            <a:ext cx="1964170" cy="504000"/>
          </a:xfrm>
        </p:spPr>
        <p:txBody>
          <a:bodyPr rtlCol="0"/>
          <a:lstStyle>
            <a:lvl1pPr marL="0" indent="0" algn="l">
              <a:buNone/>
              <a:defRPr b="1">
                <a:latin typeface="+mj-lt"/>
              </a:defRPr>
            </a:lvl1pPr>
          </a:lstStyle>
          <a:p>
            <a:pPr lvl="0" rtl="0"/>
            <a:r>
              <a:rPr lang="nl-NL" noProof="0"/>
              <a:t>Naam</a:t>
            </a:r>
          </a:p>
        </p:txBody>
      </p:sp>
      <p:sp>
        <p:nvSpPr>
          <p:cNvPr id="24" name="Tijdelijke aanduiding voor afbeelding 22">
            <a:extLst>
              <a:ext uri="{FF2B5EF4-FFF2-40B4-BE49-F238E27FC236}">
                <a16:creationId xmlns:a16="http://schemas.microsoft.com/office/drawing/2014/main" id="{806A4855-25AA-40D4-B1A4-A271486B6C9F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431800" y="2808242"/>
            <a:ext cx="1505966" cy="150596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95000"/>
              </a:schemeClr>
            </a:solidFill>
          </a:ln>
        </p:spPr>
        <p:txBody>
          <a:bodyPr rtlCol="0" anchor="ctr"/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nl-NL" noProof="0"/>
              <a:t>Klik op pictogram om afbeelding toe te voegen</a:t>
            </a:r>
          </a:p>
        </p:txBody>
      </p:sp>
      <p:sp>
        <p:nvSpPr>
          <p:cNvPr id="25" name="Tijdelijke aanduiding voor afbeelding 22">
            <a:extLst>
              <a:ext uri="{FF2B5EF4-FFF2-40B4-BE49-F238E27FC236}">
                <a16:creationId xmlns:a16="http://schemas.microsoft.com/office/drawing/2014/main" id="{31E10A24-B676-4117-9507-B4B0EB406F02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4283742" y="2808242"/>
            <a:ext cx="1505966" cy="150596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95000"/>
              </a:schemeClr>
            </a:solidFill>
          </a:ln>
        </p:spPr>
        <p:txBody>
          <a:bodyPr rtlCol="0" anchor="ctr"/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nl-NL" noProof="0"/>
              <a:t>Klik op pictogram om afbeelding toe te voegen</a:t>
            </a:r>
          </a:p>
        </p:txBody>
      </p:sp>
      <p:sp>
        <p:nvSpPr>
          <p:cNvPr id="26" name="Tijdelijke aanduiding voor afbeelding 22">
            <a:extLst>
              <a:ext uri="{FF2B5EF4-FFF2-40B4-BE49-F238E27FC236}">
                <a16:creationId xmlns:a16="http://schemas.microsoft.com/office/drawing/2014/main" id="{6549D851-9848-44AC-937A-9B1EF867E595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8135683" y="2808242"/>
            <a:ext cx="1505966" cy="150596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95000"/>
              </a:schemeClr>
            </a:solidFill>
          </a:ln>
        </p:spPr>
        <p:txBody>
          <a:bodyPr rtlCol="0" anchor="ctr"/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nl-NL" noProof="0"/>
              <a:t>Klik op pictogram om afbeelding toe te voegen</a:t>
            </a:r>
          </a:p>
        </p:txBody>
      </p:sp>
      <p:sp>
        <p:nvSpPr>
          <p:cNvPr id="9" name="Tijdelijke aanduiding voor tekst 8">
            <a:extLst>
              <a:ext uri="{FF2B5EF4-FFF2-40B4-BE49-F238E27FC236}">
                <a16:creationId xmlns:a16="http://schemas.microsoft.com/office/drawing/2014/main" id="{36DD16A0-27CF-480C-8ADD-7BB99E0031A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31800" y="1080000"/>
            <a:ext cx="11339513" cy="276561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nl-NL" noProof="0"/>
              <a:t>Subkop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47CA876-2153-4136-850D-EE098BDC242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103945" y="4311393"/>
            <a:ext cx="1964172" cy="1130300"/>
          </a:xfrm>
        </p:spPr>
        <p:txBody>
          <a:bodyPr rtlCol="0"/>
          <a:lstStyle>
            <a:lvl1pPr marL="0" indent="0">
              <a:buFont typeface="Arial" panose="020B0604020202020204" pitchFamily="34" charset="0"/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nl-NL" noProof="0"/>
              <a:t>Korte biografie</a:t>
            </a:r>
          </a:p>
        </p:txBody>
      </p:sp>
      <p:sp>
        <p:nvSpPr>
          <p:cNvPr id="11" name="Tijdelijke aanduiding voor tekst 10">
            <a:extLst>
              <a:ext uri="{FF2B5EF4-FFF2-40B4-BE49-F238E27FC236}">
                <a16:creationId xmlns:a16="http://schemas.microsoft.com/office/drawing/2014/main" id="{969B21C2-C689-49C2-B45F-14C5C53A587B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955887" y="4311393"/>
            <a:ext cx="1963737" cy="1130300"/>
          </a:xfrm>
        </p:spPr>
        <p:txBody>
          <a:bodyPr rtlCol="0"/>
          <a:lstStyle>
            <a:lvl1pPr marL="0" indent="0">
              <a:buNone/>
              <a:defRPr/>
            </a:lvl1pPr>
          </a:lstStyle>
          <a:p>
            <a:pPr lvl="0" rtl="0"/>
            <a:r>
              <a:rPr lang="nl-NL" noProof="0"/>
              <a:t>Korte biografie</a:t>
            </a:r>
          </a:p>
        </p:txBody>
      </p:sp>
      <p:sp>
        <p:nvSpPr>
          <p:cNvPr id="17" name="Tijdelijke aanduiding voor tekst 16">
            <a:extLst>
              <a:ext uri="{FF2B5EF4-FFF2-40B4-BE49-F238E27FC236}">
                <a16:creationId xmlns:a16="http://schemas.microsoft.com/office/drawing/2014/main" id="{E33D8E11-F7FD-4AD9-BEC6-78C6500F8172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807829" y="4311393"/>
            <a:ext cx="1981200" cy="1138238"/>
          </a:xfrm>
        </p:spPr>
        <p:txBody>
          <a:bodyPr rtlCol="0"/>
          <a:lstStyle>
            <a:lvl1pPr marL="0" indent="0">
              <a:buNone/>
              <a:defRPr/>
            </a:lvl1pPr>
          </a:lstStyle>
          <a:p>
            <a:pPr lvl="0" rtl="0"/>
            <a:r>
              <a:rPr lang="nl-NL" noProof="0"/>
              <a:t>Korte biografie</a:t>
            </a:r>
          </a:p>
        </p:txBody>
      </p:sp>
    </p:spTree>
    <p:extLst>
      <p:ext uri="{BB962C8B-B14F-4D97-AF65-F5344CB8AC3E}">
        <p14:creationId xmlns:p14="http://schemas.microsoft.com/office/powerpoint/2010/main" val="6564681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6 led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nl-NL"/>
              <a:t>Klik om de titelstijl van het model te bewerken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nl-NL"/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496369" y="6155190"/>
            <a:ext cx="432000" cy="432000"/>
          </a:xfrm>
          <a:prstGeom prst="ellipse">
            <a:avLst/>
          </a:prstGeo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nl-NL" smtClean="0"/>
              <a:pPr rtl="0"/>
              <a:t>‹nr.›</a:t>
            </a:fld>
            <a:endParaRPr lang="nl-NL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40113" y="4505325"/>
            <a:ext cx="1800000" cy="900000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nl-NL"/>
              <a:t>Titel</a:t>
            </a:r>
          </a:p>
        </p:txBody>
      </p:sp>
      <p:sp>
        <p:nvSpPr>
          <p:cNvPr id="13" name="Tijdelijke aanduiding voor tekst 12">
            <a:extLst>
              <a:ext uri="{FF2B5EF4-FFF2-40B4-BE49-F238E27FC236}">
                <a16:creationId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248426" y="4505325"/>
            <a:ext cx="1800000" cy="900000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nl-NL"/>
              <a:t>Titel</a:t>
            </a:r>
          </a:p>
        </p:txBody>
      </p:sp>
      <p:sp>
        <p:nvSpPr>
          <p:cNvPr id="15" name="Tijdelijke aanduiding voor tekst 14">
            <a:extLst>
              <a:ext uri="{FF2B5EF4-FFF2-40B4-BE49-F238E27FC236}">
                <a16:creationId xmlns:a16="http://schemas.microsoft.com/office/drawing/2014/main" id="{755213BF-EF6D-45DC-A01B-DE6C2F23A6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56739" y="4505325"/>
            <a:ext cx="1800000" cy="900000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nl-NL"/>
              <a:t>Titel</a:t>
            </a:r>
          </a:p>
        </p:txBody>
      </p:sp>
      <p:sp>
        <p:nvSpPr>
          <p:cNvPr id="17" name="Tijdelijke aanduiding voor tekst 16">
            <a:extLst>
              <a:ext uri="{FF2B5EF4-FFF2-40B4-BE49-F238E27FC236}">
                <a16:creationId xmlns:a16="http://schemas.microsoft.com/office/drawing/2014/main" id="{77D6BBBA-F4A3-45D4-91BC-A405FFDC7C3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065052" y="4505325"/>
            <a:ext cx="1800000" cy="900000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nl-NL"/>
              <a:t>Titel</a:t>
            </a:r>
          </a:p>
        </p:txBody>
      </p:sp>
      <p:sp>
        <p:nvSpPr>
          <p:cNvPr id="6" name="Tijdelijke aanduiding voor tekst 5">
            <a:extLst>
              <a:ext uri="{FF2B5EF4-FFF2-40B4-BE49-F238E27FC236}">
                <a16:creationId xmlns:a16="http://schemas.microsoft.com/office/drawing/2014/main" id="{EB3F7825-EB73-4976-9D8D-BAD8C8FCEA8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31800" y="3926334"/>
            <a:ext cx="1800000" cy="504000"/>
          </a:xfrm>
        </p:spPr>
        <p:txBody>
          <a:bodyPr rtlCol="0"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 rtl="0"/>
            <a:r>
              <a:rPr lang="nl-NL"/>
              <a:t>Volledige naam</a:t>
            </a:r>
          </a:p>
        </p:txBody>
      </p:sp>
      <p:sp>
        <p:nvSpPr>
          <p:cNvPr id="10" name="Tijdelijke aanduiding voor tekst 9">
            <a:extLst>
              <a:ext uri="{FF2B5EF4-FFF2-40B4-BE49-F238E27FC236}">
                <a16:creationId xmlns:a16="http://schemas.microsoft.com/office/drawing/2014/main" id="{6D972951-9088-4993-8DED-9DA3B6B08CF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340113" y="3926335"/>
            <a:ext cx="1800000" cy="504000"/>
          </a:xfrm>
        </p:spPr>
        <p:txBody>
          <a:bodyPr rtlCol="0"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 rtl="0"/>
            <a:r>
              <a:rPr lang="nl-NL"/>
              <a:t>Volledige naam</a:t>
            </a:r>
          </a:p>
        </p:txBody>
      </p:sp>
      <p:sp>
        <p:nvSpPr>
          <p:cNvPr id="12" name="Tijdelijke aanduiding voor tekst 11">
            <a:extLst>
              <a:ext uri="{FF2B5EF4-FFF2-40B4-BE49-F238E27FC236}">
                <a16:creationId xmlns:a16="http://schemas.microsoft.com/office/drawing/2014/main" id="{48424FDD-507C-4199-BFC6-8BC01D8992B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48426" y="3926335"/>
            <a:ext cx="1800000" cy="504000"/>
          </a:xfrm>
        </p:spPr>
        <p:txBody>
          <a:bodyPr rtlCol="0"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 rtl="0"/>
            <a:r>
              <a:rPr lang="nl-NL"/>
              <a:t>Volledige naam</a:t>
            </a:r>
          </a:p>
        </p:txBody>
      </p:sp>
      <p:sp>
        <p:nvSpPr>
          <p:cNvPr id="16" name="Tijdelijke aanduiding voor tekst 15">
            <a:extLst>
              <a:ext uri="{FF2B5EF4-FFF2-40B4-BE49-F238E27FC236}">
                <a16:creationId xmlns:a16="http://schemas.microsoft.com/office/drawing/2014/main" id="{33DAFB20-1343-4578-8AA0-0378B674F1B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156739" y="3926335"/>
            <a:ext cx="1800000" cy="504000"/>
          </a:xfrm>
        </p:spPr>
        <p:txBody>
          <a:bodyPr rtlCol="0"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 rtl="0"/>
            <a:r>
              <a:rPr lang="nl-NL"/>
              <a:t>Volledige naam</a:t>
            </a:r>
          </a:p>
        </p:txBody>
      </p:sp>
      <p:sp>
        <p:nvSpPr>
          <p:cNvPr id="19" name="Tijdelijke aanduiding voor tekst 18">
            <a:extLst>
              <a:ext uri="{FF2B5EF4-FFF2-40B4-BE49-F238E27FC236}">
                <a16:creationId xmlns:a16="http://schemas.microsoft.com/office/drawing/2014/main" id="{B01E9EA3-8BD6-4531-812C-663C75428B7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65052" y="3926335"/>
            <a:ext cx="1800000" cy="504000"/>
          </a:xfrm>
        </p:spPr>
        <p:txBody>
          <a:bodyPr rtlCol="0"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 rtl="0"/>
            <a:r>
              <a:rPr lang="nl-NL"/>
              <a:t>Volledige naam</a:t>
            </a:r>
          </a:p>
        </p:txBody>
      </p:sp>
      <p:sp>
        <p:nvSpPr>
          <p:cNvPr id="21" name="Tijdelijke aanduiding voor tekst 20">
            <a:extLst>
              <a:ext uri="{FF2B5EF4-FFF2-40B4-BE49-F238E27FC236}">
                <a16:creationId xmlns:a16="http://schemas.microsoft.com/office/drawing/2014/main" id="{DA4566DA-C848-4A27-BBC8-722932FFD7F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31800" y="4505325"/>
            <a:ext cx="1800000" cy="900000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nl-NL"/>
              <a:t>Titel</a:t>
            </a:r>
          </a:p>
        </p:txBody>
      </p:sp>
      <p:sp>
        <p:nvSpPr>
          <p:cNvPr id="23" name="Tijdelijke aanduiding voor afbeelding 22">
            <a:extLst>
              <a:ext uri="{FF2B5EF4-FFF2-40B4-BE49-F238E27FC236}">
                <a16:creationId xmlns:a16="http://schemas.microsoft.com/office/drawing/2014/main" id="{4089E01F-0C47-4C6A-A9A8-A1A7E470F31A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717088" y="2160704"/>
            <a:ext cx="1229425" cy="12294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rtlCol="0" anchor="ctr"/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nl-NL"/>
              <a:t>Klik op pictogram om afbeelding toe te voegen</a:t>
            </a:r>
          </a:p>
        </p:txBody>
      </p:sp>
      <p:sp>
        <p:nvSpPr>
          <p:cNvPr id="24" name="Tijdelijke aanduiding voor afbeelding 22">
            <a:extLst>
              <a:ext uri="{FF2B5EF4-FFF2-40B4-BE49-F238E27FC236}">
                <a16:creationId xmlns:a16="http://schemas.microsoft.com/office/drawing/2014/main" id="{806A4855-25AA-40D4-B1A4-A271486B6C9F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2625401" y="2160704"/>
            <a:ext cx="1229425" cy="12294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rtlCol="0" anchor="ctr"/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nl-NL"/>
              <a:t>Klik op pictogram om afbeelding toe te voegen</a:t>
            </a:r>
          </a:p>
        </p:txBody>
      </p:sp>
      <p:sp>
        <p:nvSpPr>
          <p:cNvPr id="25" name="Tijdelijke aanduiding voor afbeelding 22">
            <a:extLst>
              <a:ext uri="{FF2B5EF4-FFF2-40B4-BE49-F238E27FC236}">
                <a16:creationId xmlns:a16="http://schemas.microsoft.com/office/drawing/2014/main" id="{31E10A24-B676-4117-9507-B4B0EB406F02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4533714" y="2160704"/>
            <a:ext cx="1229425" cy="12294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rtlCol="0" anchor="ctr"/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nl-NL"/>
              <a:t>Klik op pictogram om afbeelding toe te voegen</a:t>
            </a:r>
          </a:p>
        </p:txBody>
      </p:sp>
      <p:sp>
        <p:nvSpPr>
          <p:cNvPr id="26" name="Tijdelijke aanduiding voor afbeelding 22">
            <a:extLst>
              <a:ext uri="{FF2B5EF4-FFF2-40B4-BE49-F238E27FC236}">
                <a16:creationId xmlns:a16="http://schemas.microsoft.com/office/drawing/2014/main" id="{6549D851-9848-44AC-937A-9B1EF867E595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6442027" y="2160704"/>
            <a:ext cx="1229425" cy="12294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rtlCol="0" anchor="ctr"/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nl-NL"/>
              <a:t>Klik op pictogram om afbeelding toe te voegen</a:t>
            </a:r>
          </a:p>
        </p:txBody>
      </p:sp>
      <p:sp>
        <p:nvSpPr>
          <p:cNvPr id="27" name="Tijdelijke aanduiding voor afbeelding 22">
            <a:extLst>
              <a:ext uri="{FF2B5EF4-FFF2-40B4-BE49-F238E27FC236}">
                <a16:creationId xmlns:a16="http://schemas.microsoft.com/office/drawing/2014/main" id="{B765F5D3-7CB7-4E55-8217-E9EEA9F2945A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8350340" y="2160704"/>
            <a:ext cx="1229425" cy="12294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rtlCol="0" anchor="ctr"/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nl-NL"/>
              <a:t>Klik op pictogram om afbeelding toe te voegen</a:t>
            </a:r>
          </a:p>
        </p:txBody>
      </p:sp>
      <p:sp>
        <p:nvSpPr>
          <p:cNvPr id="20" name="Tijdelijke aanduiding voor afbeelding 22">
            <a:extLst>
              <a:ext uri="{FF2B5EF4-FFF2-40B4-BE49-F238E27FC236}">
                <a16:creationId xmlns:a16="http://schemas.microsoft.com/office/drawing/2014/main" id="{8CB2CA38-4C7F-4D6B-9B34-606F1A007A17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10258651" y="2160704"/>
            <a:ext cx="1229425" cy="12294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rtlCol="0" anchor="ctr"/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nl-NL"/>
              <a:t>Klik op pictogram om afbeelding toe te voegen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5DA42CA-D117-4AF7-9FEC-03EB2BBB756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973363" y="3925888"/>
            <a:ext cx="1800000" cy="504825"/>
          </a:xfrm>
        </p:spPr>
        <p:txBody>
          <a:bodyPr rtlCol="0"/>
          <a:lstStyle>
            <a:lvl1pPr marL="0" indent="0" algn="ctr">
              <a:buNone/>
              <a:defRPr b="1">
                <a:latin typeface="+mj-lt"/>
              </a:defRPr>
            </a:lvl1pPr>
            <a:lvl2pPr marL="266700" indent="0" algn="ctr">
              <a:buNone/>
              <a:defRPr/>
            </a:lvl2pPr>
            <a:lvl3pPr marL="542925" indent="0" algn="ctr">
              <a:buNone/>
              <a:defRPr/>
            </a:lvl3pPr>
            <a:lvl4pPr marL="809625" indent="0" algn="ctr">
              <a:buNone/>
              <a:defRPr/>
            </a:lvl4pPr>
            <a:lvl5pPr marL="1076325" indent="0" algn="ctr">
              <a:buNone/>
              <a:defRPr/>
            </a:lvl5pPr>
          </a:lstStyle>
          <a:p>
            <a:pPr lvl="0" rtl="0"/>
            <a:r>
              <a:rPr lang="nl-NL"/>
              <a:t>Volledige naam</a:t>
            </a:r>
          </a:p>
        </p:txBody>
      </p:sp>
      <p:sp>
        <p:nvSpPr>
          <p:cNvPr id="11" name="Tijdelijke aanduiding voor tekst 10">
            <a:extLst>
              <a:ext uri="{FF2B5EF4-FFF2-40B4-BE49-F238E27FC236}">
                <a16:creationId xmlns:a16="http://schemas.microsoft.com/office/drawing/2014/main" id="{5F9CEF5A-8DCE-4156-9138-C113C0D3A79D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973363" y="4505325"/>
            <a:ext cx="1800000" cy="900113"/>
          </a:xfr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lvl="0" rtl="0"/>
            <a:r>
              <a:rPr lang="nl-NL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24320331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een titel en sub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Vrije vorm: Shape 28">
            <a:extLst>
              <a:ext uri="{FF2B5EF4-FFF2-40B4-BE49-F238E27FC236}">
                <a16:creationId xmlns:a16="http://schemas.microsoft.com/office/drawing/2014/main" id="{F8AB0F04-910C-4647-AE1C-177C66B50038}"/>
              </a:ext>
            </a:extLst>
          </p:cNvPr>
          <p:cNvSpPr/>
          <p:nvPr userDrawn="1"/>
        </p:nvSpPr>
        <p:spPr>
          <a:xfrm rot="4308689">
            <a:off x="8139110" y="-52404"/>
            <a:ext cx="648657" cy="777553"/>
          </a:xfrm>
          <a:custGeom>
            <a:avLst/>
            <a:gdLst>
              <a:gd name="connsiteX0" fmla="*/ 0 w 648657"/>
              <a:gd name="connsiteY0" fmla="*/ 777553 h 777553"/>
              <a:gd name="connsiteX1" fmla="*/ 255474 w 648657"/>
              <a:gd name="connsiteY1" fmla="*/ 0 h 777553"/>
              <a:gd name="connsiteX2" fmla="*/ 648657 w 648657"/>
              <a:gd name="connsiteY2" fmla="*/ 713937 h 777553"/>
              <a:gd name="connsiteX3" fmla="*/ 0 w 648657"/>
              <a:gd name="connsiteY3" fmla="*/ 777553 h 777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8657" h="777553">
                <a:moveTo>
                  <a:pt x="0" y="777553"/>
                </a:moveTo>
                <a:lnTo>
                  <a:pt x="255474" y="0"/>
                </a:lnTo>
                <a:lnTo>
                  <a:pt x="648657" y="713937"/>
                </a:lnTo>
                <a:lnTo>
                  <a:pt x="0" y="77755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noProof="0"/>
          </a:p>
        </p:txBody>
      </p:sp>
      <p:sp>
        <p:nvSpPr>
          <p:cNvPr id="27" name="Vrije vorm: Shape 26">
            <a:extLst>
              <a:ext uri="{FF2B5EF4-FFF2-40B4-BE49-F238E27FC236}">
                <a16:creationId xmlns:a16="http://schemas.microsoft.com/office/drawing/2014/main" id="{3E72A672-7789-4744-A4CB-D177B890FDE6}"/>
              </a:ext>
            </a:extLst>
          </p:cNvPr>
          <p:cNvSpPr/>
          <p:nvPr userDrawn="1"/>
        </p:nvSpPr>
        <p:spPr>
          <a:xfrm rot="4308689">
            <a:off x="8878526" y="-532562"/>
            <a:ext cx="3571215" cy="3737093"/>
          </a:xfrm>
          <a:custGeom>
            <a:avLst/>
            <a:gdLst>
              <a:gd name="connsiteX0" fmla="*/ 0 w 3571215"/>
              <a:gd name="connsiteY0" fmla="*/ 3023156 h 3737093"/>
              <a:gd name="connsiteX1" fmla="*/ 993291 w 3571215"/>
              <a:gd name="connsiteY1" fmla="*/ 0 h 3737093"/>
              <a:gd name="connsiteX2" fmla="*/ 3571215 w 3571215"/>
              <a:gd name="connsiteY2" fmla="*/ 847006 h 3737093"/>
              <a:gd name="connsiteX3" fmla="*/ 1392370 w 3571215"/>
              <a:gd name="connsiteY3" fmla="*/ 3639100 h 3737093"/>
              <a:gd name="connsiteX4" fmla="*/ 393183 w 3571215"/>
              <a:gd name="connsiteY4" fmla="*/ 3737093 h 3737093"/>
              <a:gd name="connsiteX5" fmla="*/ 0 w 3571215"/>
              <a:gd name="connsiteY5" fmla="*/ 3023156 h 3737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71215" h="3737093">
                <a:moveTo>
                  <a:pt x="0" y="3023156"/>
                </a:moveTo>
                <a:lnTo>
                  <a:pt x="993291" y="0"/>
                </a:lnTo>
                <a:lnTo>
                  <a:pt x="3571215" y="847006"/>
                </a:lnTo>
                <a:lnTo>
                  <a:pt x="1392370" y="3639100"/>
                </a:lnTo>
                <a:lnTo>
                  <a:pt x="393183" y="3737093"/>
                </a:lnTo>
                <a:lnTo>
                  <a:pt x="0" y="302315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nl-NL" noProof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496369" y="6155190"/>
            <a:ext cx="432000" cy="432000"/>
          </a:xfrm>
          <a:prstGeom prst="ellipse">
            <a:avLst/>
          </a:prstGeo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nl-NL" noProof="0" smtClean="0"/>
              <a:pPr rtl="0"/>
              <a:t>‹nr.›</a:t>
            </a:fld>
            <a:endParaRPr lang="nl-NL" noProof="0"/>
          </a:p>
        </p:txBody>
      </p:sp>
      <p:sp>
        <p:nvSpPr>
          <p:cNvPr id="14" name="Vrije vorm: Shape 13">
            <a:extLst>
              <a:ext uri="{FF2B5EF4-FFF2-40B4-BE49-F238E27FC236}">
                <a16:creationId xmlns:a16="http://schemas.microsoft.com/office/drawing/2014/main" id="{0C7CDA8E-8D79-474E-8278-7D77C867E238}"/>
              </a:ext>
            </a:extLst>
          </p:cNvPr>
          <p:cNvSpPr/>
          <p:nvPr userDrawn="1"/>
        </p:nvSpPr>
        <p:spPr>
          <a:xfrm rot="4308689">
            <a:off x="9191192" y="1651650"/>
            <a:ext cx="1980696" cy="2066510"/>
          </a:xfrm>
          <a:custGeom>
            <a:avLst/>
            <a:gdLst>
              <a:gd name="connsiteX0" fmla="*/ 0 w 1980696"/>
              <a:gd name="connsiteY0" fmla="*/ 2066510 h 2066510"/>
              <a:gd name="connsiteX1" fmla="*/ 1138078 w 1980696"/>
              <a:gd name="connsiteY1" fmla="*/ 0 h 2066510"/>
              <a:gd name="connsiteX2" fmla="*/ 1980696 w 1980696"/>
              <a:gd name="connsiteY2" fmla="*/ 1530016 h 2066510"/>
              <a:gd name="connsiteX3" fmla="*/ 1459417 w 1980696"/>
              <a:gd name="connsiteY3" fmla="*/ 2066510 h 2066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0696" h="2066510">
                <a:moveTo>
                  <a:pt x="0" y="2066510"/>
                </a:moveTo>
                <a:lnTo>
                  <a:pt x="1138078" y="0"/>
                </a:lnTo>
                <a:lnTo>
                  <a:pt x="1980696" y="1530016"/>
                </a:lnTo>
                <a:lnTo>
                  <a:pt x="1459417" y="206651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noProof="0"/>
          </a:p>
        </p:txBody>
      </p:sp>
      <p:sp>
        <p:nvSpPr>
          <p:cNvPr id="19" name="Vrije vorm: Shape 18">
            <a:extLst>
              <a:ext uri="{FF2B5EF4-FFF2-40B4-BE49-F238E27FC236}">
                <a16:creationId xmlns:a16="http://schemas.microsoft.com/office/drawing/2014/main" id="{ABD99355-65C1-4211-9E82-3D41ACE0AE17}"/>
              </a:ext>
            </a:extLst>
          </p:cNvPr>
          <p:cNvSpPr/>
          <p:nvPr userDrawn="1"/>
        </p:nvSpPr>
        <p:spPr>
          <a:xfrm rot="13830869">
            <a:off x="9457431" y="3977898"/>
            <a:ext cx="346713" cy="206124"/>
          </a:xfrm>
          <a:custGeom>
            <a:avLst/>
            <a:gdLst>
              <a:gd name="connsiteX0" fmla="*/ 346713 w 346713"/>
              <a:gd name="connsiteY0" fmla="*/ 206124 h 206124"/>
              <a:gd name="connsiteX1" fmla="*/ 0 w 346713"/>
              <a:gd name="connsiteY1" fmla="*/ 206124 h 206124"/>
              <a:gd name="connsiteX2" fmla="*/ 86666 w 346713"/>
              <a:gd name="connsiteY2" fmla="*/ 0 h 206124"/>
              <a:gd name="connsiteX3" fmla="*/ 346713 w 346713"/>
              <a:gd name="connsiteY3" fmla="*/ 206124 h 20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6713" h="206124">
                <a:moveTo>
                  <a:pt x="346713" y="206124"/>
                </a:moveTo>
                <a:lnTo>
                  <a:pt x="0" y="206124"/>
                </a:lnTo>
                <a:lnTo>
                  <a:pt x="86666" y="0"/>
                </a:lnTo>
                <a:lnTo>
                  <a:pt x="346713" y="20612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noProof="0"/>
          </a:p>
        </p:txBody>
      </p:sp>
      <p:sp>
        <p:nvSpPr>
          <p:cNvPr id="18" name="Vrije vorm: Shape 17">
            <a:extLst>
              <a:ext uri="{FF2B5EF4-FFF2-40B4-BE49-F238E27FC236}">
                <a16:creationId xmlns:a16="http://schemas.microsoft.com/office/drawing/2014/main" id="{F459E701-5FEF-4918-8F3A-04E29BF09009}"/>
              </a:ext>
            </a:extLst>
          </p:cNvPr>
          <p:cNvSpPr/>
          <p:nvPr userDrawn="1"/>
        </p:nvSpPr>
        <p:spPr>
          <a:xfrm rot="12431080">
            <a:off x="9528615" y="3713859"/>
            <a:ext cx="710669" cy="335543"/>
          </a:xfrm>
          <a:custGeom>
            <a:avLst/>
            <a:gdLst>
              <a:gd name="connsiteX0" fmla="*/ 710669 w 710669"/>
              <a:gd name="connsiteY0" fmla="*/ 176660 h 335543"/>
              <a:gd name="connsiteX1" fmla="*/ 0 w 710669"/>
              <a:gd name="connsiteY1" fmla="*/ 335543 h 335543"/>
              <a:gd name="connsiteX2" fmla="*/ 141082 w 710669"/>
              <a:gd name="connsiteY2" fmla="*/ 0 h 335543"/>
              <a:gd name="connsiteX3" fmla="*/ 487795 w 710669"/>
              <a:gd name="connsiteY3" fmla="*/ 0 h 335543"/>
              <a:gd name="connsiteX4" fmla="*/ 710669 w 710669"/>
              <a:gd name="connsiteY4" fmla="*/ 176660 h 335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0669" h="335543">
                <a:moveTo>
                  <a:pt x="710669" y="176660"/>
                </a:moveTo>
                <a:lnTo>
                  <a:pt x="0" y="335543"/>
                </a:lnTo>
                <a:lnTo>
                  <a:pt x="141082" y="0"/>
                </a:lnTo>
                <a:lnTo>
                  <a:pt x="487795" y="0"/>
                </a:lnTo>
                <a:lnTo>
                  <a:pt x="710669" y="17666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noProof="0"/>
          </a:p>
        </p:txBody>
      </p:sp>
      <p:sp>
        <p:nvSpPr>
          <p:cNvPr id="20" name="Vrije vorm: Shape 19">
            <a:extLst>
              <a:ext uri="{FF2B5EF4-FFF2-40B4-BE49-F238E27FC236}">
                <a16:creationId xmlns:a16="http://schemas.microsoft.com/office/drawing/2014/main" id="{8550A0A6-1197-4153-9800-69D58909D0C7}"/>
              </a:ext>
            </a:extLst>
          </p:cNvPr>
          <p:cNvSpPr/>
          <p:nvPr userDrawn="1"/>
        </p:nvSpPr>
        <p:spPr>
          <a:xfrm rot="4308689">
            <a:off x="8785444" y="1075879"/>
            <a:ext cx="1246227" cy="1580187"/>
          </a:xfrm>
          <a:custGeom>
            <a:avLst/>
            <a:gdLst>
              <a:gd name="connsiteX0" fmla="*/ 0 w 1980696"/>
              <a:gd name="connsiteY0" fmla="*/ 2066510 h 2066510"/>
              <a:gd name="connsiteX1" fmla="*/ 1138078 w 1980696"/>
              <a:gd name="connsiteY1" fmla="*/ 0 h 2066510"/>
              <a:gd name="connsiteX2" fmla="*/ 1980696 w 1980696"/>
              <a:gd name="connsiteY2" fmla="*/ 1530016 h 2066510"/>
              <a:gd name="connsiteX3" fmla="*/ 1459417 w 1980696"/>
              <a:gd name="connsiteY3" fmla="*/ 2066510 h 2066510"/>
              <a:gd name="connsiteX0" fmla="*/ 0 w 1980696"/>
              <a:gd name="connsiteY0" fmla="*/ 1680311 h 1680311"/>
              <a:gd name="connsiteX1" fmla="*/ 1337031 w 1980696"/>
              <a:gd name="connsiteY1" fmla="*/ 0 h 1680311"/>
              <a:gd name="connsiteX2" fmla="*/ 1980696 w 1980696"/>
              <a:gd name="connsiteY2" fmla="*/ 1143817 h 1680311"/>
              <a:gd name="connsiteX3" fmla="*/ 1459417 w 1980696"/>
              <a:gd name="connsiteY3" fmla="*/ 1680311 h 1680311"/>
              <a:gd name="connsiteX4" fmla="*/ 0 w 1980696"/>
              <a:gd name="connsiteY4" fmla="*/ 1680311 h 1680311"/>
              <a:gd name="connsiteX0" fmla="*/ 0 w 1459417"/>
              <a:gd name="connsiteY0" fmla="*/ 1680311 h 1680311"/>
              <a:gd name="connsiteX1" fmla="*/ 1337031 w 1459417"/>
              <a:gd name="connsiteY1" fmla="*/ 0 h 1680311"/>
              <a:gd name="connsiteX2" fmla="*/ 1360698 w 1459417"/>
              <a:gd name="connsiteY2" fmla="*/ 208215 h 1680311"/>
              <a:gd name="connsiteX3" fmla="*/ 1459417 w 1459417"/>
              <a:gd name="connsiteY3" fmla="*/ 1680311 h 1680311"/>
              <a:gd name="connsiteX4" fmla="*/ 0 w 1459417"/>
              <a:gd name="connsiteY4" fmla="*/ 1680311 h 1680311"/>
              <a:gd name="connsiteX0" fmla="*/ 0 w 1360698"/>
              <a:gd name="connsiteY0" fmla="*/ 1680311 h 1688402"/>
              <a:gd name="connsiteX1" fmla="*/ 1337031 w 1360698"/>
              <a:gd name="connsiteY1" fmla="*/ 0 h 1688402"/>
              <a:gd name="connsiteX2" fmla="*/ 1360698 w 1360698"/>
              <a:gd name="connsiteY2" fmla="*/ 208215 h 1688402"/>
              <a:gd name="connsiteX3" fmla="*/ 278710 w 1360698"/>
              <a:gd name="connsiteY3" fmla="*/ 1688402 h 1688402"/>
              <a:gd name="connsiteX4" fmla="*/ 0 w 1360698"/>
              <a:gd name="connsiteY4" fmla="*/ 1680311 h 1688402"/>
              <a:gd name="connsiteX0" fmla="*/ 0 w 1360698"/>
              <a:gd name="connsiteY0" fmla="*/ 1680311 h 1698354"/>
              <a:gd name="connsiteX1" fmla="*/ 1337031 w 1360698"/>
              <a:gd name="connsiteY1" fmla="*/ 0 h 1698354"/>
              <a:gd name="connsiteX2" fmla="*/ 1360698 w 1360698"/>
              <a:gd name="connsiteY2" fmla="*/ 208215 h 1698354"/>
              <a:gd name="connsiteX3" fmla="*/ 415804 w 1360698"/>
              <a:gd name="connsiteY3" fmla="*/ 1698354 h 1698354"/>
              <a:gd name="connsiteX4" fmla="*/ 0 w 1360698"/>
              <a:gd name="connsiteY4" fmla="*/ 1680311 h 1698354"/>
              <a:gd name="connsiteX0" fmla="*/ 0 w 1360698"/>
              <a:gd name="connsiteY0" fmla="*/ 1556337 h 1574380"/>
              <a:gd name="connsiteX1" fmla="*/ 1226116 w 1360698"/>
              <a:gd name="connsiteY1" fmla="*/ 0 h 1574380"/>
              <a:gd name="connsiteX2" fmla="*/ 1360698 w 1360698"/>
              <a:gd name="connsiteY2" fmla="*/ 84241 h 1574380"/>
              <a:gd name="connsiteX3" fmla="*/ 415804 w 1360698"/>
              <a:gd name="connsiteY3" fmla="*/ 1574380 h 1574380"/>
              <a:gd name="connsiteX4" fmla="*/ 0 w 1360698"/>
              <a:gd name="connsiteY4" fmla="*/ 1556337 h 1574380"/>
              <a:gd name="connsiteX0" fmla="*/ 0 w 1303560"/>
              <a:gd name="connsiteY0" fmla="*/ 1556337 h 1574380"/>
              <a:gd name="connsiteX1" fmla="*/ 1226116 w 1303560"/>
              <a:gd name="connsiteY1" fmla="*/ 0 h 1574380"/>
              <a:gd name="connsiteX2" fmla="*/ 1303560 w 1303560"/>
              <a:gd name="connsiteY2" fmla="*/ 105569 h 1574380"/>
              <a:gd name="connsiteX3" fmla="*/ 415804 w 1303560"/>
              <a:gd name="connsiteY3" fmla="*/ 1574380 h 1574380"/>
              <a:gd name="connsiteX4" fmla="*/ 0 w 1303560"/>
              <a:gd name="connsiteY4" fmla="*/ 1556337 h 1574380"/>
              <a:gd name="connsiteX0" fmla="*/ 0 w 1246227"/>
              <a:gd name="connsiteY0" fmla="*/ 1580187 h 1580187"/>
              <a:gd name="connsiteX1" fmla="*/ 1168783 w 1246227"/>
              <a:gd name="connsiteY1" fmla="*/ 0 h 1580187"/>
              <a:gd name="connsiteX2" fmla="*/ 1246227 w 1246227"/>
              <a:gd name="connsiteY2" fmla="*/ 105569 h 1580187"/>
              <a:gd name="connsiteX3" fmla="*/ 358471 w 1246227"/>
              <a:gd name="connsiteY3" fmla="*/ 1574380 h 1580187"/>
              <a:gd name="connsiteX4" fmla="*/ 0 w 1246227"/>
              <a:gd name="connsiteY4" fmla="*/ 1580187 h 158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6227" h="1580187">
                <a:moveTo>
                  <a:pt x="0" y="1580187"/>
                </a:moveTo>
                <a:lnTo>
                  <a:pt x="1168783" y="0"/>
                </a:lnTo>
                <a:lnTo>
                  <a:pt x="1246227" y="105569"/>
                </a:lnTo>
                <a:lnTo>
                  <a:pt x="358471" y="1574380"/>
                </a:lnTo>
                <a:lnTo>
                  <a:pt x="0" y="158018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noProof="0"/>
          </a:p>
        </p:txBody>
      </p:sp>
      <p:sp>
        <p:nvSpPr>
          <p:cNvPr id="24" name="Vrije vorm: Shape 23">
            <a:extLst>
              <a:ext uri="{FF2B5EF4-FFF2-40B4-BE49-F238E27FC236}">
                <a16:creationId xmlns:a16="http://schemas.microsoft.com/office/drawing/2014/main" id="{4F0A2415-21FA-4B06-89CA-A379C8C2E262}"/>
              </a:ext>
            </a:extLst>
          </p:cNvPr>
          <p:cNvSpPr/>
          <p:nvPr userDrawn="1"/>
        </p:nvSpPr>
        <p:spPr>
          <a:xfrm rot="17193105">
            <a:off x="11374788" y="2846425"/>
            <a:ext cx="243160" cy="406553"/>
          </a:xfrm>
          <a:custGeom>
            <a:avLst/>
            <a:gdLst>
              <a:gd name="connsiteX0" fmla="*/ 243160 w 243160"/>
              <a:gd name="connsiteY0" fmla="*/ 342071 h 406553"/>
              <a:gd name="connsiteX1" fmla="*/ 156493 w 243160"/>
              <a:gd name="connsiteY1" fmla="*/ 406553 h 406553"/>
              <a:gd name="connsiteX2" fmla="*/ 0 w 243160"/>
              <a:gd name="connsiteY2" fmla="*/ 0 h 406553"/>
              <a:gd name="connsiteX3" fmla="*/ 243160 w 243160"/>
              <a:gd name="connsiteY3" fmla="*/ 342071 h 406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160" h="406553">
                <a:moveTo>
                  <a:pt x="243160" y="342071"/>
                </a:moveTo>
                <a:lnTo>
                  <a:pt x="156493" y="406553"/>
                </a:lnTo>
                <a:lnTo>
                  <a:pt x="0" y="0"/>
                </a:lnTo>
                <a:lnTo>
                  <a:pt x="243160" y="34207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noProof="0"/>
          </a:p>
        </p:txBody>
      </p:sp>
      <p:sp>
        <p:nvSpPr>
          <p:cNvPr id="23" name="Vrije vorm: Shape 22">
            <a:extLst>
              <a:ext uri="{FF2B5EF4-FFF2-40B4-BE49-F238E27FC236}">
                <a16:creationId xmlns:a16="http://schemas.microsoft.com/office/drawing/2014/main" id="{FF9CE8FE-77D6-45E0-BBF7-78F07AC29771}"/>
              </a:ext>
            </a:extLst>
          </p:cNvPr>
          <p:cNvSpPr/>
          <p:nvPr userDrawn="1"/>
        </p:nvSpPr>
        <p:spPr>
          <a:xfrm rot="17193105">
            <a:off x="10879052" y="2627354"/>
            <a:ext cx="692798" cy="510610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noProof="0"/>
          </a:p>
        </p:txBody>
      </p:sp>
      <p:sp>
        <p:nvSpPr>
          <p:cNvPr id="13" name="Tijdelijke aanduiding voor tekst 8">
            <a:extLst>
              <a:ext uri="{FF2B5EF4-FFF2-40B4-BE49-F238E27FC236}">
                <a16:creationId xmlns:a16="http://schemas.microsoft.com/office/drawing/2014/main" id="{37BBBFC2-32EB-4335-9980-A7CF236703B3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31800" y="1080000"/>
            <a:ext cx="11339513" cy="276561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nl-NL" noProof="0"/>
              <a:t>Subkop</a:t>
            </a:r>
          </a:p>
        </p:txBody>
      </p:sp>
    </p:spTree>
    <p:extLst>
      <p:ext uri="{BB962C8B-B14F-4D97-AF65-F5344CB8AC3E}">
        <p14:creationId xmlns:p14="http://schemas.microsoft.com/office/powerpoint/2010/main" val="3030911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Vrije vorm: Shape 14">
            <a:extLst>
              <a:ext uri="{FF2B5EF4-FFF2-40B4-BE49-F238E27FC236}">
                <a16:creationId xmlns:a16="http://schemas.microsoft.com/office/drawing/2014/main" id="{B29137C9-7B18-454C-AB56-2B4631DFE59D}"/>
              </a:ext>
            </a:extLst>
          </p:cNvPr>
          <p:cNvSpPr/>
          <p:nvPr userDrawn="1"/>
        </p:nvSpPr>
        <p:spPr>
          <a:xfrm rot="14199158">
            <a:off x="10161654" y="-236402"/>
            <a:ext cx="1957093" cy="1399810"/>
          </a:xfrm>
          <a:custGeom>
            <a:avLst/>
            <a:gdLst>
              <a:gd name="connsiteX0" fmla="*/ 0 w 3571215"/>
              <a:gd name="connsiteY0" fmla="*/ 3023156 h 3737093"/>
              <a:gd name="connsiteX1" fmla="*/ 993291 w 3571215"/>
              <a:gd name="connsiteY1" fmla="*/ 0 h 3737093"/>
              <a:gd name="connsiteX2" fmla="*/ 3571215 w 3571215"/>
              <a:gd name="connsiteY2" fmla="*/ 847006 h 3737093"/>
              <a:gd name="connsiteX3" fmla="*/ 1392370 w 3571215"/>
              <a:gd name="connsiteY3" fmla="*/ 3639100 h 3737093"/>
              <a:gd name="connsiteX4" fmla="*/ 393183 w 3571215"/>
              <a:gd name="connsiteY4" fmla="*/ 3737093 h 3737093"/>
              <a:gd name="connsiteX5" fmla="*/ 0 w 3571215"/>
              <a:gd name="connsiteY5" fmla="*/ 3023156 h 3737093"/>
              <a:gd name="connsiteX0" fmla="*/ 0 w 3571215"/>
              <a:gd name="connsiteY0" fmla="*/ 2176150 h 2890087"/>
              <a:gd name="connsiteX1" fmla="*/ 2472666 w 3571215"/>
              <a:gd name="connsiteY1" fmla="*/ 36067 h 2890087"/>
              <a:gd name="connsiteX2" fmla="*/ 3571215 w 3571215"/>
              <a:gd name="connsiteY2" fmla="*/ 0 h 2890087"/>
              <a:gd name="connsiteX3" fmla="*/ 1392370 w 3571215"/>
              <a:gd name="connsiteY3" fmla="*/ 2792094 h 2890087"/>
              <a:gd name="connsiteX4" fmla="*/ 393183 w 3571215"/>
              <a:gd name="connsiteY4" fmla="*/ 2890087 h 2890087"/>
              <a:gd name="connsiteX5" fmla="*/ 0 w 3571215"/>
              <a:gd name="connsiteY5" fmla="*/ 2176150 h 2890087"/>
              <a:gd name="connsiteX0" fmla="*/ 0 w 3571215"/>
              <a:gd name="connsiteY0" fmla="*/ 2176150 h 2890087"/>
              <a:gd name="connsiteX1" fmla="*/ 2472666 w 3571215"/>
              <a:gd name="connsiteY1" fmla="*/ 36067 h 2890087"/>
              <a:gd name="connsiteX2" fmla="*/ 3571215 w 3571215"/>
              <a:gd name="connsiteY2" fmla="*/ 0 h 2890087"/>
              <a:gd name="connsiteX3" fmla="*/ 2626822 w 3571215"/>
              <a:gd name="connsiteY3" fmla="*/ 1399810 h 2890087"/>
              <a:gd name="connsiteX4" fmla="*/ 393183 w 3571215"/>
              <a:gd name="connsiteY4" fmla="*/ 2890087 h 2890087"/>
              <a:gd name="connsiteX5" fmla="*/ 0 w 3571215"/>
              <a:gd name="connsiteY5" fmla="*/ 2176150 h 2890087"/>
              <a:gd name="connsiteX0" fmla="*/ 0 w 3571215"/>
              <a:gd name="connsiteY0" fmla="*/ 2176150 h 2176150"/>
              <a:gd name="connsiteX1" fmla="*/ 2472666 w 3571215"/>
              <a:gd name="connsiteY1" fmla="*/ 36067 h 2176150"/>
              <a:gd name="connsiteX2" fmla="*/ 3571215 w 3571215"/>
              <a:gd name="connsiteY2" fmla="*/ 0 h 2176150"/>
              <a:gd name="connsiteX3" fmla="*/ 2626822 w 3571215"/>
              <a:gd name="connsiteY3" fmla="*/ 1399810 h 2176150"/>
              <a:gd name="connsiteX4" fmla="*/ 2309686 w 3571215"/>
              <a:gd name="connsiteY4" fmla="*/ 820126 h 2176150"/>
              <a:gd name="connsiteX5" fmla="*/ 0 w 3571215"/>
              <a:gd name="connsiteY5" fmla="*/ 2176150 h 2176150"/>
              <a:gd name="connsiteX0" fmla="*/ 0 w 1957093"/>
              <a:gd name="connsiteY0" fmla="*/ 318772 h 1399810"/>
              <a:gd name="connsiteX1" fmla="*/ 858544 w 1957093"/>
              <a:gd name="connsiteY1" fmla="*/ 36067 h 1399810"/>
              <a:gd name="connsiteX2" fmla="*/ 1957093 w 1957093"/>
              <a:gd name="connsiteY2" fmla="*/ 0 h 1399810"/>
              <a:gd name="connsiteX3" fmla="*/ 1012700 w 1957093"/>
              <a:gd name="connsiteY3" fmla="*/ 1399810 h 1399810"/>
              <a:gd name="connsiteX4" fmla="*/ 695564 w 1957093"/>
              <a:gd name="connsiteY4" fmla="*/ 820126 h 1399810"/>
              <a:gd name="connsiteX5" fmla="*/ 0 w 1957093"/>
              <a:gd name="connsiteY5" fmla="*/ 318772 h 1399810"/>
              <a:gd name="connsiteX0" fmla="*/ 0 w 1957093"/>
              <a:gd name="connsiteY0" fmla="*/ 318772 h 1399810"/>
              <a:gd name="connsiteX1" fmla="*/ 858544 w 1957093"/>
              <a:gd name="connsiteY1" fmla="*/ 36067 h 1399810"/>
              <a:gd name="connsiteX2" fmla="*/ 1957093 w 1957093"/>
              <a:gd name="connsiteY2" fmla="*/ 0 h 1399810"/>
              <a:gd name="connsiteX3" fmla="*/ 1012700 w 1957093"/>
              <a:gd name="connsiteY3" fmla="*/ 1399810 h 1399810"/>
              <a:gd name="connsiteX4" fmla="*/ 172487 w 1957093"/>
              <a:gd name="connsiteY4" fmla="*/ 1221089 h 1399810"/>
              <a:gd name="connsiteX5" fmla="*/ 0 w 1957093"/>
              <a:gd name="connsiteY5" fmla="*/ 318772 h 1399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57093" h="1399810">
                <a:moveTo>
                  <a:pt x="0" y="318772"/>
                </a:moveTo>
                <a:lnTo>
                  <a:pt x="858544" y="36067"/>
                </a:lnTo>
                <a:lnTo>
                  <a:pt x="1957093" y="0"/>
                </a:lnTo>
                <a:lnTo>
                  <a:pt x="1012700" y="1399810"/>
                </a:lnTo>
                <a:lnTo>
                  <a:pt x="172487" y="1221089"/>
                </a:lnTo>
                <a:lnTo>
                  <a:pt x="0" y="31877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/>
          </a:p>
        </p:txBody>
      </p:sp>
      <p:sp>
        <p:nvSpPr>
          <p:cNvPr id="14" name="Vrije vorm: Shape 13">
            <a:extLst>
              <a:ext uri="{FF2B5EF4-FFF2-40B4-BE49-F238E27FC236}">
                <a16:creationId xmlns:a16="http://schemas.microsoft.com/office/drawing/2014/main" id="{0C7CDA8E-8D79-474E-8278-7D77C867E238}"/>
              </a:ext>
            </a:extLst>
          </p:cNvPr>
          <p:cNvSpPr/>
          <p:nvPr userDrawn="1"/>
        </p:nvSpPr>
        <p:spPr>
          <a:xfrm rot="6973557">
            <a:off x="9799840" y="198216"/>
            <a:ext cx="748251" cy="780669"/>
          </a:xfrm>
          <a:custGeom>
            <a:avLst/>
            <a:gdLst>
              <a:gd name="connsiteX0" fmla="*/ 0 w 1980696"/>
              <a:gd name="connsiteY0" fmla="*/ 2066510 h 2066510"/>
              <a:gd name="connsiteX1" fmla="*/ 1138078 w 1980696"/>
              <a:gd name="connsiteY1" fmla="*/ 0 h 2066510"/>
              <a:gd name="connsiteX2" fmla="*/ 1980696 w 1980696"/>
              <a:gd name="connsiteY2" fmla="*/ 1530016 h 2066510"/>
              <a:gd name="connsiteX3" fmla="*/ 1459417 w 1980696"/>
              <a:gd name="connsiteY3" fmla="*/ 2066510 h 2066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0696" h="2066510">
                <a:moveTo>
                  <a:pt x="0" y="2066510"/>
                </a:moveTo>
                <a:lnTo>
                  <a:pt x="1138078" y="0"/>
                </a:lnTo>
                <a:lnTo>
                  <a:pt x="1980696" y="1530016"/>
                </a:lnTo>
                <a:lnTo>
                  <a:pt x="1459417" y="206651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nl-NL"/>
              <a:t>Klik om de titelstijl van het model te bewerken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496369" y="6155190"/>
            <a:ext cx="432000" cy="432000"/>
          </a:xfrm>
          <a:prstGeom prst="ellipse">
            <a:avLst/>
          </a:prstGeo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nl-NL" smtClean="0"/>
              <a:pPr rtl="0"/>
              <a:t>‹nr.›</a:t>
            </a:fld>
            <a:endParaRPr lang="nl-NL"/>
          </a:p>
        </p:txBody>
      </p:sp>
      <p:sp>
        <p:nvSpPr>
          <p:cNvPr id="24" name="Vrije vorm: Shape 23">
            <a:extLst>
              <a:ext uri="{FF2B5EF4-FFF2-40B4-BE49-F238E27FC236}">
                <a16:creationId xmlns:a16="http://schemas.microsoft.com/office/drawing/2014/main" id="{4F0A2415-21FA-4B06-89CA-A379C8C2E262}"/>
              </a:ext>
            </a:extLst>
          </p:cNvPr>
          <p:cNvSpPr/>
          <p:nvPr userDrawn="1"/>
        </p:nvSpPr>
        <p:spPr>
          <a:xfrm rot="5483574">
            <a:off x="9854193" y="808595"/>
            <a:ext cx="243160" cy="406553"/>
          </a:xfrm>
          <a:custGeom>
            <a:avLst/>
            <a:gdLst>
              <a:gd name="connsiteX0" fmla="*/ 243160 w 243160"/>
              <a:gd name="connsiteY0" fmla="*/ 342071 h 406553"/>
              <a:gd name="connsiteX1" fmla="*/ 156493 w 243160"/>
              <a:gd name="connsiteY1" fmla="*/ 406553 h 406553"/>
              <a:gd name="connsiteX2" fmla="*/ 0 w 243160"/>
              <a:gd name="connsiteY2" fmla="*/ 0 h 406553"/>
              <a:gd name="connsiteX3" fmla="*/ 243160 w 243160"/>
              <a:gd name="connsiteY3" fmla="*/ 342071 h 406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160" h="406553">
                <a:moveTo>
                  <a:pt x="243160" y="342071"/>
                </a:moveTo>
                <a:lnTo>
                  <a:pt x="156493" y="406553"/>
                </a:lnTo>
                <a:lnTo>
                  <a:pt x="0" y="0"/>
                </a:lnTo>
                <a:lnTo>
                  <a:pt x="243160" y="34207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/>
          </a:p>
        </p:txBody>
      </p:sp>
      <p:sp>
        <p:nvSpPr>
          <p:cNvPr id="22" name="Vrije vorm: Shape 21">
            <a:extLst>
              <a:ext uri="{FF2B5EF4-FFF2-40B4-BE49-F238E27FC236}">
                <a16:creationId xmlns:a16="http://schemas.microsoft.com/office/drawing/2014/main" id="{9AACAC53-33A6-4BBC-8C68-0C56D0B39F57}"/>
              </a:ext>
            </a:extLst>
          </p:cNvPr>
          <p:cNvSpPr/>
          <p:nvPr userDrawn="1"/>
        </p:nvSpPr>
        <p:spPr>
          <a:xfrm rot="14235708">
            <a:off x="11753205" y="112024"/>
            <a:ext cx="332291" cy="247882"/>
          </a:xfrm>
          <a:custGeom>
            <a:avLst/>
            <a:gdLst>
              <a:gd name="connsiteX0" fmla="*/ 0 w 3571215"/>
              <a:gd name="connsiteY0" fmla="*/ 3023156 h 3737093"/>
              <a:gd name="connsiteX1" fmla="*/ 993291 w 3571215"/>
              <a:gd name="connsiteY1" fmla="*/ 0 h 3737093"/>
              <a:gd name="connsiteX2" fmla="*/ 3571215 w 3571215"/>
              <a:gd name="connsiteY2" fmla="*/ 847006 h 3737093"/>
              <a:gd name="connsiteX3" fmla="*/ 1392370 w 3571215"/>
              <a:gd name="connsiteY3" fmla="*/ 3639100 h 3737093"/>
              <a:gd name="connsiteX4" fmla="*/ 393183 w 3571215"/>
              <a:gd name="connsiteY4" fmla="*/ 3737093 h 3737093"/>
              <a:gd name="connsiteX5" fmla="*/ 0 w 3571215"/>
              <a:gd name="connsiteY5" fmla="*/ 3023156 h 3737093"/>
              <a:gd name="connsiteX0" fmla="*/ 0 w 3571215"/>
              <a:gd name="connsiteY0" fmla="*/ 2176150 h 2890087"/>
              <a:gd name="connsiteX1" fmla="*/ 2472666 w 3571215"/>
              <a:gd name="connsiteY1" fmla="*/ 36067 h 2890087"/>
              <a:gd name="connsiteX2" fmla="*/ 3571215 w 3571215"/>
              <a:gd name="connsiteY2" fmla="*/ 0 h 2890087"/>
              <a:gd name="connsiteX3" fmla="*/ 1392370 w 3571215"/>
              <a:gd name="connsiteY3" fmla="*/ 2792094 h 2890087"/>
              <a:gd name="connsiteX4" fmla="*/ 393183 w 3571215"/>
              <a:gd name="connsiteY4" fmla="*/ 2890087 h 2890087"/>
              <a:gd name="connsiteX5" fmla="*/ 0 w 3571215"/>
              <a:gd name="connsiteY5" fmla="*/ 2176150 h 2890087"/>
              <a:gd name="connsiteX0" fmla="*/ 0 w 3571215"/>
              <a:gd name="connsiteY0" fmla="*/ 2176150 h 2890087"/>
              <a:gd name="connsiteX1" fmla="*/ 2472666 w 3571215"/>
              <a:gd name="connsiteY1" fmla="*/ 36067 h 2890087"/>
              <a:gd name="connsiteX2" fmla="*/ 3571215 w 3571215"/>
              <a:gd name="connsiteY2" fmla="*/ 0 h 2890087"/>
              <a:gd name="connsiteX3" fmla="*/ 2626822 w 3571215"/>
              <a:gd name="connsiteY3" fmla="*/ 1399810 h 2890087"/>
              <a:gd name="connsiteX4" fmla="*/ 393183 w 3571215"/>
              <a:gd name="connsiteY4" fmla="*/ 2890087 h 2890087"/>
              <a:gd name="connsiteX5" fmla="*/ 0 w 3571215"/>
              <a:gd name="connsiteY5" fmla="*/ 2176150 h 2890087"/>
              <a:gd name="connsiteX0" fmla="*/ 0 w 3571215"/>
              <a:gd name="connsiteY0" fmla="*/ 2176150 h 2176150"/>
              <a:gd name="connsiteX1" fmla="*/ 2472666 w 3571215"/>
              <a:gd name="connsiteY1" fmla="*/ 36067 h 2176150"/>
              <a:gd name="connsiteX2" fmla="*/ 3571215 w 3571215"/>
              <a:gd name="connsiteY2" fmla="*/ 0 h 2176150"/>
              <a:gd name="connsiteX3" fmla="*/ 2626822 w 3571215"/>
              <a:gd name="connsiteY3" fmla="*/ 1399810 h 2176150"/>
              <a:gd name="connsiteX4" fmla="*/ 2309686 w 3571215"/>
              <a:gd name="connsiteY4" fmla="*/ 820126 h 2176150"/>
              <a:gd name="connsiteX5" fmla="*/ 0 w 3571215"/>
              <a:gd name="connsiteY5" fmla="*/ 2176150 h 2176150"/>
              <a:gd name="connsiteX0" fmla="*/ 0 w 1957093"/>
              <a:gd name="connsiteY0" fmla="*/ 318772 h 1399810"/>
              <a:gd name="connsiteX1" fmla="*/ 858544 w 1957093"/>
              <a:gd name="connsiteY1" fmla="*/ 36067 h 1399810"/>
              <a:gd name="connsiteX2" fmla="*/ 1957093 w 1957093"/>
              <a:gd name="connsiteY2" fmla="*/ 0 h 1399810"/>
              <a:gd name="connsiteX3" fmla="*/ 1012700 w 1957093"/>
              <a:gd name="connsiteY3" fmla="*/ 1399810 h 1399810"/>
              <a:gd name="connsiteX4" fmla="*/ 695564 w 1957093"/>
              <a:gd name="connsiteY4" fmla="*/ 820126 h 1399810"/>
              <a:gd name="connsiteX5" fmla="*/ 0 w 1957093"/>
              <a:gd name="connsiteY5" fmla="*/ 318772 h 1399810"/>
              <a:gd name="connsiteX0" fmla="*/ 0 w 1957093"/>
              <a:gd name="connsiteY0" fmla="*/ 318772 h 1399810"/>
              <a:gd name="connsiteX1" fmla="*/ 858544 w 1957093"/>
              <a:gd name="connsiteY1" fmla="*/ 36067 h 1399810"/>
              <a:gd name="connsiteX2" fmla="*/ 1957093 w 1957093"/>
              <a:gd name="connsiteY2" fmla="*/ 0 h 1399810"/>
              <a:gd name="connsiteX3" fmla="*/ 1012700 w 1957093"/>
              <a:gd name="connsiteY3" fmla="*/ 1399810 h 1399810"/>
              <a:gd name="connsiteX4" fmla="*/ 172487 w 1957093"/>
              <a:gd name="connsiteY4" fmla="*/ 1221089 h 1399810"/>
              <a:gd name="connsiteX5" fmla="*/ 0 w 1957093"/>
              <a:gd name="connsiteY5" fmla="*/ 318772 h 1399810"/>
              <a:gd name="connsiteX0" fmla="*/ 0 w 1449157"/>
              <a:gd name="connsiteY0" fmla="*/ 282705 h 1363743"/>
              <a:gd name="connsiteX1" fmla="*/ 858544 w 1449157"/>
              <a:gd name="connsiteY1" fmla="*/ 0 h 1363743"/>
              <a:gd name="connsiteX2" fmla="*/ 1449157 w 1449157"/>
              <a:gd name="connsiteY2" fmla="*/ 715834 h 1363743"/>
              <a:gd name="connsiteX3" fmla="*/ 1012700 w 1449157"/>
              <a:gd name="connsiteY3" fmla="*/ 1363743 h 1363743"/>
              <a:gd name="connsiteX4" fmla="*/ 172487 w 1449157"/>
              <a:gd name="connsiteY4" fmla="*/ 1185022 h 1363743"/>
              <a:gd name="connsiteX5" fmla="*/ 0 w 1449157"/>
              <a:gd name="connsiteY5" fmla="*/ 282705 h 1363743"/>
              <a:gd name="connsiteX0" fmla="*/ 0 w 1449157"/>
              <a:gd name="connsiteY0" fmla="*/ 0 h 1081038"/>
              <a:gd name="connsiteX1" fmla="*/ 1449157 w 1449157"/>
              <a:gd name="connsiteY1" fmla="*/ 433129 h 1081038"/>
              <a:gd name="connsiteX2" fmla="*/ 1012700 w 1449157"/>
              <a:gd name="connsiteY2" fmla="*/ 1081038 h 1081038"/>
              <a:gd name="connsiteX3" fmla="*/ 172487 w 1449157"/>
              <a:gd name="connsiteY3" fmla="*/ 902317 h 1081038"/>
              <a:gd name="connsiteX4" fmla="*/ 0 w 1449157"/>
              <a:gd name="connsiteY4" fmla="*/ 0 h 1081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9157" h="1081038">
                <a:moveTo>
                  <a:pt x="0" y="0"/>
                </a:moveTo>
                <a:lnTo>
                  <a:pt x="1449157" y="433129"/>
                </a:lnTo>
                <a:lnTo>
                  <a:pt x="1012700" y="1081038"/>
                </a:lnTo>
                <a:lnTo>
                  <a:pt x="172487" y="90231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/>
          </a:p>
        </p:txBody>
      </p:sp>
      <p:sp>
        <p:nvSpPr>
          <p:cNvPr id="25" name="Vrije vorm: Shape 24">
            <a:extLst>
              <a:ext uri="{FF2B5EF4-FFF2-40B4-BE49-F238E27FC236}">
                <a16:creationId xmlns:a16="http://schemas.microsoft.com/office/drawing/2014/main" id="{ED86A7C4-9F1E-4F96-8AD9-5B75BEE364BE}"/>
              </a:ext>
            </a:extLst>
          </p:cNvPr>
          <p:cNvSpPr/>
          <p:nvPr userDrawn="1"/>
        </p:nvSpPr>
        <p:spPr>
          <a:xfrm rot="13336516">
            <a:off x="10313236" y="1084299"/>
            <a:ext cx="648657" cy="777553"/>
          </a:xfrm>
          <a:custGeom>
            <a:avLst/>
            <a:gdLst>
              <a:gd name="connsiteX0" fmla="*/ 0 w 648657"/>
              <a:gd name="connsiteY0" fmla="*/ 777553 h 777553"/>
              <a:gd name="connsiteX1" fmla="*/ 255474 w 648657"/>
              <a:gd name="connsiteY1" fmla="*/ 0 h 777553"/>
              <a:gd name="connsiteX2" fmla="*/ 648657 w 648657"/>
              <a:gd name="connsiteY2" fmla="*/ 713937 h 777553"/>
              <a:gd name="connsiteX3" fmla="*/ 0 w 648657"/>
              <a:gd name="connsiteY3" fmla="*/ 777553 h 777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8657" h="777553">
                <a:moveTo>
                  <a:pt x="0" y="777553"/>
                </a:moveTo>
                <a:lnTo>
                  <a:pt x="255474" y="0"/>
                </a:lnTo>
                <a:lnTo>
                  <a:pt x="648657" y="713937"/>
                </a:lnTo>
                <a:lnTo>
                  <a:pt x="0" y="77755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/>
          </a:p>
        </p:txBody>
      </p:sp>
      <p:sp>
        <p:nvSpPr>
          <p:cNvPr id="26" name="Vrije vorm: Shape 25">
            <a:extLst>
              <a:ext uri="{FF2B5EF4-FFF2-40B4-BE49-F238E27FC236}">
                <a16:creationId xmlns:a16="http://schemas.microsoft.com/office/drawing/2014/main" id="{B63BFE72-A1DE-4CFE-9B52-553C99D52699}"/>
              </a:ext>
            </a:extLst>
          </p:cNvPr>
          <p:cNvSpPr/>
          <p:nvPr userDrawn="1"/>
        </p:nvSpPr>
        <p:spPr>
          <a:xfrm rot="5738060">
            <a:off x="9844293" y="1032301"/>
            <a:ext cx="692798" cy="510610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/>
          </a:p>
        </p:txBody>
      </p:sp>
      <p:sp>
        <p:nvSpPr>
          <p:cNvPr id="30" name="Vrije vorm: Shape 29">
            <a:extLst>
              <a:ext uri="{FF2B5EF4-FFF2-40B4-BE49-F238E27FC236}">
                <a16:creationId xmlns:a16="http://schemas.microsoft.com/office/drawing/2014/main" id="{9C266CD9-D77B-4B4D-8673-531E2784C610}"/>
              </a:ext>
            </a:extLst>
          </p:cNvPr>
          <p:cNvSpPr/>
          <p:nvPr userDrawn="1"/>
        </p:nvSpPr>
        <p:spPr>
          <a:xfrm rot="8291645">
            <a:off x="10081798" y="798094"/>
            <a:ext cx="371360" cy="273702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30126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een titel Geen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nl-NL"/>
              <a:t>Klik om de titelstijl van het model te bewerken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496369" y="6155190"/>
            <a:ext cx="432000" cy="432000"/>
          </a:xfrm>
          <a:prstGeom prst="ellipse">
            <a:avLst/>
          </a:prstGeo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nl-NL" smtClean="0"/>
              <a:pPr rtl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07693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edank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jdelijke aanduiding voor afbeelding 31">
            <a:extLst>
              <a:ext uri="{FF2B5EF4-FFF2-40B4-BE49-F238E27FC236}">
                <a16:creationId xmlns:a16="http://schemas.microsoft.com/office/drawing/2014/main" id="{6BC25646-06FC-4B3E-A74E-268EB8AEA60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6715" y="86714"/>
            <a:ext cx="12018572" cy="6684572"/>
          </a:xfrm>
          <a:solidFill>
            <a:schemeClr val="bg1">
              <a:lumMod val="85000"/>
            </a:schemeClr>
          </a:solidFill>
        </p:spPr>
        <p:txBody>
          <a:bodyPr lIns="360000" tIns="360000" rtlCol="0"/>
          <a:lstStyle>
            <a:lvl1pPr marL="0" indent="0">
              <a:buNone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nl-NL"/>
              <a:t>Hier afbeelding invoegen of slepen en neerzetten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94607" y="2237328"/>
            <a:ext cx="7202786" cy="1449788"/>
          </a:xfrm>
          <a:solidFill>
            <a:schemeClr val="tx1">
              <a:alpha val="80000"/>
            </a:schemeClr>
          </a:solidFill>
        </p:spPr>
        <p:txBody>
          <a:bodyPr lIns="288000" rIns="2160000" bIns="144000" rtlCol="0" anchor="b" anchorCtr="0"/>
          <a:lstStyle>
            <a:lvl1pPr algn="r">
              <a:defRPr sz="6600" spc="-150">
                <a:solidFill>
                  <a:schemeClr val="bg1"/>
                </a:solidFill>
              </a:defRPr>
            </a:lvl1pPr>
          </a:lstStyle>
          <a:p>
            <a:pPr rtl="0"/>
            <a:r>
              <a:rPr lang="nl-NL"/>
              <a:t>Bedankt</a:t>
            </a:r>
          </a:p>
        </p:txBody>
      </p:sp>
      <p:sp>
        <p:nvSpPr>
          <p:cNvPr id="3" name="Subtitel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494607" y="3684672"/>
            <a:ext cx="5282503" cy="1604172"/>
          </a:xfrm>
          <a:solidFill>
            <a:schemeClr val="tx1">
              <a:alpha val="90000"/>
            </a:schemeClr>
          </a:solidFill>
        </p:spPr>
        <p:txBody>
          <a:bodyPr lIns="216000" tIns="144000" rIns="576000" rtlCol="0"/>
          <a:lstStyle>
            <a:lvl1pPr marL="0" indent="0" algn="r">
              <a:buNone/>
              <a:defRPr sz="15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nl-NL"/>
              <a:t>Klik om de subtitelstijl van het model te bewerken</a:t>
            </a:r>
          </a:p>
        </p:txBody>
      </p:sp>
      <p:cxnSp>
        <p:nvCxnSpPr>
          <p:cNvPr id="5" name="Rechte verbindingslijn 4">
            <a:extLst>
              <a:ext uri="{FF2B5EF4-FFF2-40B4-BE49-F238E27FC236}">
                <a16:creationId xmlns:a16="http://schemas.microsoft.com/office/drawing/2014/main" id="{9688AEDF-1396-4322-8818-9D1C7976FCDF}"/>
              </a:ext>
            </a:extLst>
          </p:cNvPr>
          <p:cNvCxnSpPr>
            <a:cxnSpLocks/>
          </p:cNvCxnSpPr>
          <p:nvPr userDrawn="1"/>
        </p:nvCxnSpPr>
        <p:spPr>
          <a:xfrm>
            <a:off x="7777113" y="2412127"/>
            <a:ext cx="0" cy="1100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jdelijke aanduiding voor tekst 5">
            <a:extLst>
              <a:ext uri="{FF2B5EF4-FFF2-40B4-BE49-F238E27FC236}">
                <a16:creationId xmlns:a16="http://schemas.microsoft.com/office/drawing/2014/main" id="{BC122267-81F5-4D7C-8854-830FD491A4E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67000" y="4142258"/>
            <a:ext cx="4508500" cy="277342"/>
          </a:xfrm>
        </p:spPr>
        <p:txBody>
          <a:bodyPr rtlCol="0" anchor="ctr"/>
          <a:lstStyle>
            <a:lvl1pPr marL="0" indent="0" algn="r">
              <a:lnSpc>
                <a:spcPct val="100000"/>
              </a:lnSpc>
              <a:buNone/>
              <a:defRPr sz="1600">
                <a:solidFill>
                  <a:schemeClr val="bg1"/>
                </a:solidFill>
              </a:defRPr>
            </a:lvl1pPr>
            <a:lvl2pPr marL="266700" indent="0" algn="r">
              <a:buNone/>
              <a:defRPr>
                <a:solidFill>
                  <a:schemeClr val="bg1"/>
                </a:solidFill>
              </a:defRPr>
            </a:lvl2pPr>
            <a:lvl3pPr marL="542925" indent="0" algn="r">
              <a:buNone/>
              <a:defRPr>
                <a:solidFill>
                  <a:schemeClr val="bg1"/>
                </a:solidFill>
              </a:defRPr>
            </a:lvl3pPr>
            <a:lvl4pPr marL="809625" indent="0" algn="r">
              <a:buNone/>
              <a:defRPr>
                <a:solidFill>
                  <a:schemeClr val="bg1"/>
                </a:solidFill>
              </a:defRPr>
            </a:lvl4pPr>
            <a:lvl5pPr marL="1076325" indent="0" algn="r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nl-NL"/>
              <a:t>Telefoonnummer contactpersoon</a:t>
            </a:r>
          </a:p>
        </p:txBody>
      </p:sp>
      <p:sp>
        <p:nvSpPr>
          <p:cNvPr id="9" name="Tijdelijke aanduiding voor tekst 5">
            <a:extLst>
              <a:ext uri="{FF2B5EF4-FFF2-40B4-BE49-F238E27FC236}">
                <a16:creationId xmlns:a16="http://schemas.microsoft.com/office/drawing/2014/main" id="{D1624B9A-AB57-40B6-89A6-D34ED60BBF0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667000" y="4448040"/>
            <a:ext cx="4508500" cy="277342"/>
          </a:xfrm>
        </p:spPr>
        <p:txBody>
          <a:bodyPr rtlCol="0" anchor="ctr"/>
          <a:lstStyle>
            <a:lvl1pPr marL="0" indent="0" algn="r">
              <a:lnSpc>
                <a:spcPct val="100000"/>
              </a:lnSpc>
              <a:buNone/>
              <a:defRPr sz="1600">
                <a:solidFill>
                  <a:schemeClr val="bg1"/>
                </a:solidFill>
              </a:defRPr>
            </a:lvl1pPr>
            <a:lvl2pPr marL="266700" indent="0" algn="r">
              <a:buNone/>
              <a:defRPr>
                <a:solidFill>
                  <a:schemeClr val="bg1"/>
                </a:solidFill>
              </a:defRPr>
            </a:lvl2pPr>
            <a:lvl3pPr marL="542925" indent="0" algn="r">
              <a:buNone/>
              <a:defRPr>
                <a:solidFill>
                  <a:schemeClr val="bg1"/>
                </a:solidFill>
              </a:defRPr>
            </a:lvl3pPr>
            <a:lvl4pPr marL="809625" indent="0" algn="r">
              <a:buNone/>
              <a:defRPr>
                <a:solidFill>
                  <a:schemeClr val="bg1"/>
                </a:solidFill>
              </a:defRPr>
            </a:lvl4pPr>
            <a:lvl5pPr marL="1076325" indent="0" algn="r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nl-NL"/>
              <a:t>E-mailadres of sociale media-handle</a:t>
            </a:r>
          </a:p>
        </p:txBody>
      </p:sp>
      <p:sp>
        <p:nvSpPr>
          <p:cNvPr id="8" name="Tijdelijke aanduiding voor afbeelding 5">
            <a:extLst>
              <a:ext uri="{FF2B5EF4-FFF2-40B4-BE49-F238E27FC236}">
                <a16:creationId xmlns:a16="http://schemas.microsoft.com/office/drawing/2014/main" id="{61EA5FFD-797F-43FF-B13A-5DA8C820EE2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065008" y="2587752"/>
            <a:ext cx="1344168" cy="704088"/>
          </a:xfrm>
        </p:spPr>
        <p:txBody>
          <a:bodyPr rtlCol="0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nl-NL"/>
              <a:t>Logo</a:t>
            </a:r>
          </a:p>
        </p:txBody>
      </p:sp>
      <p:sp>
        <p:nvSpPr>
          <p:cNvPr id="10" name="Tijdelijke aanduiding voor tekst 5">
            <a:extLst>
              <a:ext uri="{FF2B5EF4-FFF2-40B4-BE49-F238E27FC236}">
                <a16:creationId xmlns:a16="http://schemas.microsoft.com/office/drawing/2014/main" id="{7436EF9B-F86C-114A-BB87-C439E5F1299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667000" y="4753821"/>
            <a:ext cx="4508500" cy="277342"/>
          </a:xfrm>
        </p:spPr>
        <p:txBody>
          <a:bodyPr rtlCol="0" anchor="ctr"/>
          <a:lstStyle>
            <a:lvl1pPr marL="0" indent="0" algn="r">
              <a:lnSpc>
                <a:spcPct val="100000"/>
              </a:lnSpc>
              <a:buNone/>
              <a:defRPr sz="1600">
                <a:solidFill>
                  <a:schemeClr val="bg1"/>
                </a:solidFill>
              </a:defRPr>
            </a:lvl1pPr>
            <a:lvl2pPr marL="266700" indent="0" algn="r">
              <a:buNone/>
              <a:defRPr>
                <a:solidFill>
                  <a:schemeClr val="bg1"/>
                </a:solidFill>
              </a:defRPr>
            </a:lvl2pPr>
            <a:lvl3pPr marL="542925" indent="0" algn="r">
              <a:buNone/>
              <a:defRPr>
                <a:solidFill>
                  <a:schemeClr val="bg1"/>
                </a:solidFill>
              </a:defRPr>
            </a:lvl3pPr>
            <a:lvl4pPr marL="809625" indent="0" algn="r">
              <a:buNone/>
              <a:defRPr>
                <a:solidFill>
                  <a:schemeClr val="bg1"/>
                </a:solidFill>
              </a:defRPr>
            </a:lvl4pPr>
            <a:lvl5pPr marL="1076325" indent="0" algn="r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nl-NL"/>
              <a:t>Websiteadres</a:t>
            </a:r>
          </a:p>
        </p:txBody>
      </p:sp>
    </p:spTree>
    <p:extLst>
      <p:ext uri="{BB962C8B-B14F-4D97-AF65-F5344CB8AC3E}">
        <p14:creationId xmlns:p14="http://schemas.microsoft.com/office/powerpoint/2010/main" val="6263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474E1F0E-A827-4F38-BAAB-5D5831E0813A}"/>
              </a:ext>
            </a:extLst>
          </p:cNvPr>
          <p:cNvSpPr/>
          <p:nvPr userDrawn="1"/>
        </p:nvSpPr>
        <p:spPr>
          <a:xfrm>
            <a:off x="0" y="6771286"/>
            <a:ext cx="12192000" cy="86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1B7D9229-CE8B-44FD-B1E6-2FE619F40B4F}"/>
              </a:ext>
            </a:extLst>
          </p:cNvPr>
          <p:cNvSpPr/>
          <p:nvPr userDrawn="1"/>
        </p:nvSpPr>
        <p:spPr>
          <a:xfrm>
            <a:off x="0" y="0"/>
            <a:ext cx="12192000" cy="86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4683AF15-88E9-4D75-9D5E-7E4924887E91}"/>
              </a:ext>
            </a:extLst>
          </p:cNvPr>
          <p:cNvSpPr/>
          <p:nvPr userDrawn="1"/>
        </p:nvSpPr>
        <p:spPr>
          <a:xfrm rot="5400000">
            <a:off x="-3385643" y="3385642"/>
            <a:ext cx="6858001" cy="86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D3B18E46-480F-48E8-9675-259D3D06A00D}"/>
              </a:ext>
            </a:extLst>
          </p:cNvPr>
          <p:cNvSpPr/>
          <p:nvPr userDrawn="1"/>
        </p:nvSpPr>
        <p:spPr>
          <a:xfrm rot="5400000">
            <a:off x="8719643" y="3385643"/>
            <a:ext cx="6858000" cy="86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/>
          </a:p>
        </p:txBody>
      </p:sp>
      <p:sp>
        <p:nvSpPr>
          <p:cNvPr id="32" name="Tijdelijke aanduiding voor afbeelding 31">
            <a:extLst>
              <a:ext uri="{FF2B5EF4-FFF2-40B4-BE49-F238E27FC236}">
                <a16:creationId xmlns:a16="http://schemas.microsoft.com/office/drawing/2014/main" id="{6BC25646-06FC-4B3E-A74E-268EB8AEA60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6714" y="86714"/>
            <a:ext cx="6009285" cy="6684572"/>
          </a:xfrm>
          <a:solidFill>
            <a:schemeClr val="bg1">
              <a:lumMod val="85000"/>
            </a:schemeClr>
          </a:solidFill>
        </p:spPr>
        <p:txBody>
          <a:bodyPr lIns="0" tIns="0" rtlCol="0" anchor="ctr"/>
          <a:lstStyle>
            <a:lvl1pPr marL="0" indent="0" algn="ctr">
              <a:buNone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nl-NL"/>
              <a:t>Hier afbeelding invoegen of slepen en neerzetten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95999" y="86714"/>
            <a:ext cx="6009287" cy="4068402"/>
          </a:xfrm>
          <a:solidFill>
            <a:schemeClr val="tx1">
              <a:alpha val="80000"/>
            </a:schemeClr>
          </a:solidFill>
        </p:spPr>
        <p:txBody>
          <a:bodyPr lIns="288000" rIns="432000" bIns="144000" rtlCol="0" anchor="b"/>
          <a:lstStyle>
            <a:lvl1pPr algn="r">
              <a:defRPr sz="4000" spc="-150">
                <a:solidFill>
                  <a:schemeClr val="bg1"/>
                </a:solidFill>
              </a:defRPr>
            </a:lvl1pPr>
          </a:lstStyle>
          <a:p>
            <a:pPr rtl="0"/>
            <a:r>
              <a:rPr lang="nl-NL"/>
              <a:t>Klikken om te bewerken </a:t>
            </a:r>
            <a:br>
              <a:rPr lang="nl-NL"/>
            </a:br>
            <a:r>
              <a:rPr lang="nl-NL"/>
              <a:t>Titelstijl van model</a:t>
            </a:r>
          </a:p>
        </p:txBody>
      </p:sp>
      <p:sp>
        <p:nvSpPr>
          <p:cNvPr id="3" name="Subtitel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095999" y="4152672"/>
            <a:ext cx="6009287" cy="1818422"/>
          </a:xfrm>
          <a:solidFill>
            <a:schemeClr val="bg1">
              <a:lumMod val="95000"/>
              <a:alpha val="80000"/>
            </a:schemeClr>
          </a:solidFill>
        </p:spPr>
        <p:txBody>
          <a:bodyPr lIns="288000" tIns="144000" rIns="432000" rtlCol="0"/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nl-NL"/>
              <a:t>Klik om de subtitelstijl van het model te bewerken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9994FE7-F6B5-D34D-B846-52B81F6F601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11496369" y="6155190"/>
            <a:ext cx="432000" cy="432000"/>
          </a:xfrm>
          <a:prstGeom prst="ellipse">
            <a:avLst/>
          </a:prstGeom>
        </p:spPr>
        <p:txBody>
          <a:bodyPr rtlCol="0"/>
          <a:lstStyle/>
          <a:p>
            <a:pPr rtl="0"/>
            <a:fld id="{19B51A1E-902D-48AF-9020-955120F399B6}" type="slidenum">
              <a:rPr lang="nl-NL" smtClean="0"/>
              <a:pPr rtl="0"/>
              <a:t>‹nr.›</a:t>
            </a:fld>
            <a:endParaRPr lang="nl-NL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6989E631-FFE0-4842-9C8D-2977AD46DA07}"/>
              </a:ext>
            </a:extLst>
          </p:cNvPr>
          <p:cNvSpPr txBox="1"/>
          <p:nvPr userDrawn="1"/>
        </p:nvSpPr>
        <p:spPr>
          <a:xfrm>
            <a:off x="5861957" y="661307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 rtl="0"/>
            <a:endParaRPr lang="nl-NL" sz="120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31218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te afbeelding en teks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000" y="3517901"/>
            <a:ext cx="6012000" cy="1409700"/>
          </a:xfrm>
          <a:solidFill>
            <a:schemeClr val="tx1"/>
          </a:solidFill>
        </p:spPr>
        <p:txBody>
          <a:bodyPr lIns="288000" rIns="432000" bIns="144000" rtlCol="0" anchor="b"/>
          <a:lstStyle>
            <a:lvl1pPr algn="r">
              <a:defRPr sz="4000" spc="-150">
                <a:solidFill>
                  <a:schemeClr val="bg1"/>
                </a:solidFill>
              </a:defRPr>
            </a:lvl1pPr>
          </a:lstStyle>
          <a:p>
            <a:pPr rtl="0"/>
            <a:r>
              <a:rPr lang="nl-NL"/>
              <a:t>Klikken om te bewerken </a:t>
            </a:r>
            <a:br>
              <a:rPr lang="nl-NL"/>
            </a:br>
            <a:r>
              <a:rPr lang="nl-NL"/>
              <a:t>Titelstijl van model</a:t>
            </a:r>
          </a:p>
        </p:txBody>
      </p:sp>
      <p:sp>
        <p:nvSpPr>
          <p:cNvPr id="3" name="Subtitel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4000" y="4927600"/>
            <a:ext cx="6012000" cy="1845743"/>
          </a:xfrm>
          <a:solidFill>
            <a:schemeClr val="tx1">
              <a:lumMod val="85000"/>
              <a:lumOff val="15000"/>
            </a:schemeClr>
          </a:solidFill>
        </p:spPr>
        <p:txBody>
          <a:bodyPr lIns="288000" tIns="144000" rIns="432000" rtlCol="0"/>
          <a:lstStyle>
            <a:lvl1pPr marL="0" indent="0" algn="r">
              <a:buNone/>
              <a:defRPr sz="21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nl-NL"/>
              <a:t>Klik om de subtitelstijl van het model te bewerken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9994FE7-F6B5-D34D-B846-52B81F6F601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11496369" y="6155190"/>
            <a:ext cx="432000" cy="432000"/>
          </a:xfrm>
          <a:prstGeom prst="ellipse">
            <a:avLst/>
          </a:prstGeom>
        </p:spPr>
        <p:txBody>
          <a:bodyPr rtlCol="0"/>
          <a:lstStyle/>
          <a:p>
            <a:pPr rtl="0"/>
            <a:fld id="{19B51A1E-902D-48AF-9020-955120F399B6}" type="slidenum">
              <a:rPr lang="nl-NL" smtClean="0"/>
              <a:pPr rtl="0"/>
              <a:t>‹nr.›</a:t>
            </a:fld>
            <a:endParaRPr lang="nl-NL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6989E631-FFE0-4842-9C8D-2977AD46DA07}"/>
              </a:ext>
            </a:extLst>
          </p:cNvPr>
          <p:cNvSpPr txBox="1"/>
          <p:nvPr userDrawn="1"/>
        </p:nvSpPr>
        <p:spPr>
          <a:xfrm>
            <a:off x="5861957" y="661307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 rtl="0"/>
            <a:endParaRPr lang="nl-NL" sz="120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32" name="Tijdelijke aanduiding voor afbeelding 31">
            <a:extLst>
              <a:ext uri="{FF2B5EF4-FFF2-40B4-BE49-F238E27FC236}">
                <a16:creationId xmlns:a16="http://schemas.microsoft.com/office/drawing/2014/main" id="{6BC25646-06FC-4B3E-A74E-268EB8AEA60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4000" y="86714"/>
            <a:ext cx="6009285" cy="3431187"/>
          </a:xfrm>
          <a:solidFill>
            <a:srgbClr val="333333"/>
          </a:solidFill>
        </p:spPr>
        <p:txBody>
          <a:bodyPr lIns="0" tIns="0" rtlCol="0" anchor="ctr"/>
          <a:lstStyle>
            <a:lvl1pPr marL="0" indent="0" algn="ctr">
              <a:buNone/>
              <a:defRPr sz="1100" i="1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nl-NL"/>
              <a:t>Hier afbeelding invoegen of slepen en neerzetten</a:t>
            </a:r>
          </a:p>
        </p:txBody>
      </p:sp>
      <p:sp>
        <p:nvSpPr>
          <p:cNvPr id="16" name="Tijdelijke aanduiding voor inhoud 2">
            <a:extLst>
              <a:ext uri="{FF2B5EF4-FFF2-40B4-BE49-F238E27FC236}">
                <a16:creationId xmlns:a16="http://schemas.microsoft.com/office/drawing/2014/main" id="{ED5F0C9D-A08F-4539-BA26-61D24BBE6E9A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464300" y="1152000"/>
            <a:ext cx="5307700" cy="4680000"/>
          </a:xfrm>
        </p:spPr>
        <p:txBody>
          <a:bodyPr rtlCol="0" anchor="b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nl-NL"/>
              <a:t>Tekststijlen van het model bewerken</a:t>
            </a:r>
          </a:p>
          <a:p>
            <a:pPr lvl="1" rtl="0"/>
            <a:r>
              <a:rPr lang="nl-NL"/>
              <a:t>Tweede niveau</a:t>
            </a:r>
          </a:p>
          <a:p>
            <a:pPr lvl="2" rtl="0"/>
            <a:r>
              <a:rPr lang="nl-NL"/>
              <a:t>Derde niveau</a:t>
            </a:r>
          </a:p>
          <a:p>
            <a:pPr lvl="3" rtl="0"/>
            <a:r>
              <a:rPr lang="nl-NL"/>
              <a:t>Vierde niveau</a:t>
            </a:r>
          </a:p>
          <a:p>
            <a:pPr lvl="4" rtl="0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417801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2000" y="1152000"/>
            <a:ext cx="11340000" cy="4680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nl-NL"/>
              <a:t>Tekststijlen van het model bewerken</a:t>
            </a:r>
          </a:p>
          <a:p>
            <a:pPr lvl="1" rtl="0"/>
            <a:r>
              <a:rPr lang="nl-NL"/>
              <a:t>Tweede niveau</a:t>
            </a:r>
          </a:p>
          <a:p>
            <a:pPr lvl="2" rtl="0"/>
            <a:r>
              <a:rPr lang="nl-NL"/>
              <a:t>Derde niveau</a:t>
            </a:r>
          </a:p>
          <a:p>
            <a:pPr lvl="3" rtl="0"/>
            <a:r>
              <a:rPr lang="nl-NL"/>
              <a:t>Vierde niveau</a:t>
            </a:r>
          </a:p>
          <a:p>
            <a:pPr lvl="4" rtl="0"/>
            <a:r>
              <a:rPr lang="nl-NL"/>
              <a:t>Vijfde niveau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nl-NL"/>
              <a:t>Klik om de titelstijl van het model te bewerken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nl-NL"/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496369" y="6155190"/>
            <a:ext cx="432000" cy="432000"/>
          </a:xfrm>
          <a:prstGeom prst="ellipse">
            <a:avLst/>
          </a:prstGeo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nl-NL" smtClean="0"/>
              <a:pPr rtl="0"/>
              <a:t>‹nr.›</a:t>
            </a:fld>
            <a:endParaRPr lang="nl-NL"/>
          </a:p>
        </p:txBody>
      </p:sp>
      <p:sp>
        <p:nvSpPr>
          <p:cNvPr id="24" name="Vrije vorm: Shape 23">
            <a:extLst>
              <a:ext uri="{FF2B5EF4-FFF2-40B4-BE49-F238E27FC236}">
                <a16:creationId xmlns:a16="http://schemas.microsoft.com/office/drawing/2014/main" id="{5F6D6B0F-FF8B-4D60-B712-A57904D5502C}"/>
              </a:ext>
            </a:extLst>
          </p:cNvPr>
          <p:cNvSpPr/>
          <p:nvPr userDrawn="1"/>
        </p:nvSpPr>
        <p:spPr>
          <a:xfrm rot="19260823">
            <a:off x="10216425" y="538864"/>
            <a:ext cx="467362" cy="344458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/>
          </a:p>
        </p:txBody>
      </p:sp>
      <p:sp>
        <p:nvSpPr>
          <p:cNvPr id="25" name="Vrije vorm: Shape 24">
            <a:extLst>
              <a:ext uri="{FF2B5EF4-FFF2-40B4-BE49-F238E27FC236}">
                <a16:creationId xmlns:a16="http://schemas.microsoft.com/office/drawing/2014/main" id="{FFF5FB50-33B5-4195-92D6-70891F240926}"/>
              </a:ext>
            </a:extLst>
          </p:cNvPr>
          <p:cNvSpPr/>
          <p:nvPr userDrawn="1"/>
        </p:nvSpPr>
        <p:spPr>
          <a:xfrm rot="20377627">
            <a:off x="10678141" y="849218"/>
            <a:ext cx="316887" cy="23355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/>
          </a:p>
        </p:txBody>
      </p:sp>
      <p:sp>
        <p:nvSpPr>
          <p:cNvPr id="26" name="Vrije vorm: Shape 25">
            <a:extLst>
              <a:ext uri="{FF2B5EF4-FFF2-40B4-BE49-F238E27FC236}">
                <a16:creationId xmlns:a16="http://schemas.microsoft.com/office/drawing/2014/main" id="{EECD958F-56E9-4A3B-9C25-D5970592C848}"/>
              </a:ext>
            </a:extLst>
          </p:cNvPr>
          <p:cNvSpPr/>
          <p:nvPr userDrawn="1"/>
        </p:nvSpPr>
        <p:spPr>
          <a:xfrm rot="19260823">
            <a:off x="10717367" y="620572"/>
            <a:ext cx="250689" cy="18476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/>
          </a:p>
        </p:txBody>
      </p:sp>
      <p:sp>
        <p:nvSpPr>
          <p:cNvPr id="27" name="Vrije vorm: Shape 26">
            <a:extLst>
              <a:ext uri="{FF2B5EF4-FFF2-40B4-BE49-F238E27FC236}">
                <a16:creationId xmlns:a16="http://schemas.microsoft.com/office/drawing/2014/main" id="{72F4FF18-9272-43AF-912E-B1CF8BF148D4}"/>
              </a:ext>
            </a:extLst>
          </p:cNvPr>
          <p:cNvSpPr/>
          <p:nvPr userDrawn="1"/>
        </p:nvSpPr>
        <p:spPr>
          <a:xfrm rot="19810388">
            <a:off x="11064926" y="781602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/>
          </a:p>
        </p:txBody>
      </p:sp>
      <p:sp>
        <p:nvSpPr>
          <p:cNvPr id="28" name="Vrije vorm: Shape 27">
            <a:extLst>
              <a:ext uri="{FF2B5EF4-FFF2-40B4-BE49-F238E27FC236}">
                <a16:creationId xmlns:a16="http://schemas.microsoft.com/office/drawing/2014/main" id="{AE9C7EB4-9E81-4394-8C2C-A54BBD15B51D}"/>
              </a:ext>
            </a:extLst>
          </p:cNvPr>
          <p:cNvSpPr/>
          <p:nvPr userDrawn="1"/>
        </p:nvSpPr>
        <p:spPr>
          <a:xfrm rot="18277851">
            <a:off x="11152527" y="382052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/>
          </a:p>
        </p:txBody>
      </p:sp>
      <p:sp>
        <p:nvSpPr>
          <p:cNvPr id="29" name="Vrije vorm: Shape 28">
            <a:extLst>
              <a:ext uri="{FF2B5EF4-FFF2-40B4-BE49-F238E27FC236}">
                <a16:creationId xmlns:a16="http://schemas.microsoft.com/office/drawing/2014/main" id="{FE681EC0-A139-4B14-89E8-F237CB63D4C9}"/>
              </a:ext>
            </a:extLst>
          </p:cNvPr>
          <p:cNvSpPr/>
          <p:nvPr userDrawn="1"/>
        </p:nvSpPr>
        <p:spPr>
          <a:xfrm rot="20761418">
            <a:off x="11545452" y="1030689"/>
            <a:ext cx="162256" cy="119587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/>
          </a:p>
        </p:txBody>
      </p:sp>
      <p:sp>
        <p:nvSpPr>
          <p:cNvPr id="30" name="Vrije vorm: Shape 29">
            <a:extLst>
              <a:ext uri="{FF2B5EF4-FFF2-40B4-BE49-F238E27FC236}">
                <a16:creationId xmlns:a16="http://schemas.microsoft.com/office/drawing/2014/main" id="{87F87648-ABB4-4C97-BB6D-58342407E9DF}"/>
              </a:ext>
            </a:extLst>
          </p:cNvPr>
          <p:cNvSpPr/>
          <p:nvPr userDrawn="1"/>
        </p:nvSpPr>
        <p:spPr>
          <a:xfrm rot="17315293">
            <a:off x="11756248" y="247552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/>
          </a:p>
        </p:txBody>
      </p:sp>
      <p:sp>
        <p:nvSpPr>
          <p:cNvPr id="31" name="Vrije vorm: Shape 30">
            <a:extLst>
              <a:ext uri="{FF2B5EF4-FFF2-40B4-BE49-F238E27FC236}">
                <a16:creationId xmlns:a16="http://schemas.microsoft.com/office/drawing/2014/main" id="{0802EFEB-F4DF-4501-91AA-173B60EBBBAA}"/>
              </a:ext>
            </a:extLst>
          </p:cNvPr>
          <p:cNvSpPr/>
          <p:nvPr userDrawn="1"/>
        </p:nvSpPr>
        <p:spPr>
          <a:xfrm rot="20082236">
            <a:off x="11448108" y="631127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/>
          </a:p>
        </p:txBody>
      </p:sp>
      <p:sp>
        <p:nvSpPr>
          <p:cNvPr id="32" name="Vrije vorm: Shape 31">
            <a:extLst>
              <a:ext uri="{FF2B5EF4-FFF2-40B4-BE49-F238E27FC236}">
                <a16:creationId xmlns:a16="http://schemas.microsoft.com/office/drawing/2014/main" id="{109FE51D-8E02-4ED7-862B-5CF838F7F77F}"/>
              </a:ext>
            </a:extLst>
          </p:cNvPr>
          <p:cNvSpPr/>
          <p:nvPr userDrawn="1"/>
        </p:nvSpPr>
        <p:spPr>
          <a:xfrm rot="19879732">
            <a:off x="11668879" y="824433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/>
          </a:p>
        </p:txBody>
      </p:sp>
      <p:sp>
        <p:nvSpPr>
          <p:cNvPr id="33" name="Vrije vorm: Shape 32">
            <a:extLst>
              <a:ext uri="{FF2B5EF4-FFF2-40B4-BE49-F238E27FC236}">
                <a16:creationId xmlns:a16="http://schemas.microsoft.com/office/drawing/2014/main" id="{4ECB9E40-5923-4571-9C8E-D7412C1283B2}"/>
              </a:ext>
            </a:extLst>
          </p:cNvPr>
          <p:cNvSpPr/>
          <p:nvPr userDrawn="1"/>
        </p:nvSpPr>
        <p:spPr>
          <a:xfrm rot="328041">
            <a:off x="10094502" y="901548"/>
            <a:ext cx="579699" cy="606799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  <a:gd name="connsiteX0" fmla="*/ 487806 w 487806"/>
              <a:gd name="connsiteY0" fmla="*/ 171848 h 510610"/>
              <a:gd name="connsiteX1" fmla="*/ 308036 w 487806"/>
              <a:gd name="connsiteY1" fmla="*/ 510610 h 510610"/>
              <a:gd name="connsiteX2" fmla="*/ 0 w 487806"/>
              <a:gd name="connsiteY2" fmla="*/ 0 h 510610"/>
              <a:gd name="connsiteX3" fmla="*/ 487806 w 487806"/>
              <a:gd name="connsiteY3" fmla="*/ 171848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7806" h="510610">
                <a:moveTo>
                  <a:pt x="487806" y="171848"/>
                </a:moveTo>
                <a:lnTo>
                  <a:pt x="308036" y="510610"/>
                </a:lnTo>
                <a:lnTo>
                  <a:pt x="0" y="0"/>
                </a:lnTo>
                <a:lnTo>
                  <a:pt x="487806" y="17184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/>
          </a:p>
        </p:txBody>
      </p:sp>
      <p:sp>
        <p:nvSpPr>
          <p:cNvPr id="34" name="Vrije vorm: Shape 33">
            <a:extLst>
              <a:ext uri="{FF2B5EF4-FFF2-40B4-BE49-F238E27FC236}">
                <a16:creationId xmlns:a16="http://schemas.microsoft.com/office/drawing/2014/main" id="{E46052C9-826B-47AC-9F6B-3078D4F43748}"/>
              </a:ext>
            </a:extLst>
          </p:cNvPr>
          <p:cNvSpPr/>
          <p:nvPr userDrawn="1"/>
        </p:nvSpPr>
        <p:spPr>
          <a:xfrm>
            <a:off x="10871770" y="1202556"/>
            <a:ext cx="316887" cy="23355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/>
          </a:p>
        </p:txBody>
      </p:sp>
      <p:sp>
        <p:nvSpPr>
          <p:cNvPr id="35" name="Vrije vorm: Shape 34">
            <a:extLst>
              <a:ext uri="{FF2B5EF4-FFF2-40B4-BE49-F238E27FC236}">
                <a16:creationId xmlns:a16="http://schemas.microsoft.com/office/drawing/2014/main" id="{0C3867F5-4C6F-48BE-9DFF-9046D1FE6771}"/>
              </a:ext>
            </a:extLst>
          </p:cNvPr>
          <p:cNvSpPr/>
          <p:nvPr userDrawn="1"/>
        </p:nvSpPr>
        <p:spPr>
          <a:xfrm rot="20761418">
            <a:off x="11512604" y="1484835"/>
            <a:ext cx="162256" cy="119587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/>
          </a:p>
        </p:txBody>
      </p:sp>
      <p:sp>
        <p:nvSpPr>
          <p:cNvPr id="36" name="Vrije vorm: Shape 35">
            <a:extLst>
              <a:ext uri="{FF2B5EF4-FFF2-40B4-BE49-F238E27FC236}">
                <a16:creationId xmlns:a16="http://schemas.microsoft.com/office/drawing/2014/main" id="{7B0CB40F-9E6F-457D-9C1F-9769BC3AE13E}"/>
              </a:ext>
            </a:extLst>
          </p:cNvPr>
          <p:cNvSpPr/>
          <p:nvPr userDrawn="1"/>
        </p:nvSpPr>
        <p:spPr>
          <a:xfrm rot="1160487">
            <a:off x="10291662" y="1614015"/>
            <a:ext cx="316887" cy="23355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/>
          </a:p>
        </p:txBody>
      </p:sp>
      <p:sp>
        <p:nvSpPr>
          <p:cNvPr id="37" name="Vrije vorm: Shape 36">
            <a:extLst>
              <a:ext uri="{FF2B5EF4-FFF2-40B4-BE49-F238E27FC236}">
                <a16:creationId xmlns:a16="http://schemas.microsoft.com/office/drawing/2014/main" id="{0FCD03E7-2128-4C04-A914-409506646A76}"/>
              </a:ext>
            </a:extLst>
          </p:cNvPr>
          <p:cNvSpPr/>
          <p:nvPr userDrawn="1"/>
        </p:nvSpPr>
        <p:spPr>
          <a:xfrm rot="803026">
            <a:off x="11586107" y="2015428"/>
            <a:ext cx="162256" cy="119587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984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nl-NL"/>
              <a:t>Klik om de titelstijl van het model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432000" y="1152000"/>
            <a:ext cx="5472000" cy="5040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nl-NL"/>
              <a:t>Tekststijlen van het model bewerken</a:t>
            </a:r>
          </a:p>
          <a:p>
            <a:pPr lvl="1" rtl="0"/>
            <a:r>
              <a:rPr lang="nl-NL"/>
              <a:t>Tweede niveau</a:t>
            </a:r>
          </a:p>
          <a:p>
            <a:pPr lvl="2" rtl="0"/>
            <a:r>
              <a:rPr lang="nl-NL"/>
              <a:t>Derde niveau</a:t>
            </a:r>
          </a:p>
          <a:p>
            <a:pPr lvl="3" rtl="0"/>
            <a:r>
              <a:rPr lang="nl-NL"/>
              <a:t>Vierde niveau</a:t>
            </a:r>
          </a:p>
          <a:p>
            <a:pPr lvl="4" rtl="0"/>
            <a:r>
              <a:rPr lang="nl-NL"/>
              <a:t>Vijfde niveau</a:t>
            </a:r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C9E47D86-FD0D-44D0-9B7F-9EDEBD11F9D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0A29F8B3-4723-4928-83E5-76C29D05F2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496369" y="6155190"/>
            <a:ext cx="432000" cy="432000"/>
          </a:xfrm>
          <a:prstGeom prst="ellipse">
            <a:avLst/>
          </a:prstGeo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nl-NL" smtClean="0"/>
              <a:pPr rtl="0"/>
              <a:t>‹nr.›</a:t>
            </a:fld>
            <a:endParaRPr lang="nl-NL"/>
          </a:p>
        </p:txBody>
      </p:sp>
      <p:sp>
        <p:nvSpPr>
          <p:cNvPr id="6" name="Tijdelijke aanduiding voor tekst 5">
            <a:extLst>
              <a:ext uri="{FF2B5EF4-FFF2-40B4-BE49-F238E27FC236}">
                <a16:creationId xmlns:a16="http://schemas.microsoft.com/office/drawing/2014/main" id="{7867C73D-EE16-41D1-B7CE-A35C765E3B8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299887" y="1152525"/>
            <a:ext cx="5472113" cy="5038725"/>
          </a:xfrm>
        </p:spPr>
        <p:txBody>
          <a:bodyPr rtlCol="0"/>
          <a:lstStyle/>
          <a:p>
            <a:pPr lvl="0" rtl="0"/>
            <a:r>
              <a:rPr lang="nl-NL"/>
              <a:t>Tekststijlen van het model bewerken</a:t>
            </a:r>
          </a:p>
          <a:p>
            <a:pPr lvl="1" rtl="0"/>
            <a:r>
              <a:rPr lang="nl-NL"/>
              <a:t>Tweede niveau</a:t>
            </a:r>
          </a:p>
          <a:p>
            <a:pPr lvl="2" rtl="0"/>
            <a:r>
              <a:rPr lang="nl-NL"/>
              <a:t>Derde niveau</a:t>
            </a:r>
          </a:p>
          <a:p>
            <a:pPr lvl="3" rtl="0"/>
            <a:r>
              <a:rPr lang="nl-NL"/>
              <a:t>Vierde niveau</a:t>
            </a:r>
          </a:p>
          <a:p>
            <a:pPr lvl="4" rtl="0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816681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nl-NL"/>
              <a:t>Klik om de titelstijl van het model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2000" y="1152000"/>
            <a:ext cx="3600000" cy="503925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nl-NL"/>
              <a:t>Tekststijlen van het model bewerken</a:t>
            </a:r>
          </a:p>
          <a:p>
            <a:pPr lvl="1" rtl="0"/>
            <a:r>
              <a:rPr lang="nl-NL"/>
              <a:t>Tweede niveau</a:t>
            </a:r>
          </a:p>
          <a:p>
            <a:pPr lvl="2" rtl="0"/>
            <a:r>
              <a:rPr lang="nl-NL"/>
              <a:t>Derde niveau</a:t>
            </a:r>
          </a:p>
          <a:p>
            <a:pPr lvl="3" rtl="0"/>
            <a:r>
              <a:rPr lang="nl-NL"/>
              <a:t>Vierde niveau</a:t>
            </a:r>
          </a:p>
          <a:p>
            <a:pPr lvl="4" rtl="0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nl-NL"/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496369" y="6155190"/>
            <a:ext cx="432000" cy="432000"/>
          </a:xfrm>
          <a:prstGeom prst="ellipse">
            <a:avLst/>
          </a:prstGeo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nl-NL" smtClean="0"/>
              <a:pPr rtl="0"/>
              <a:t>‹nr.›</a:t>
            </a:fld>
            <a:endParaRPr lang="nl-NL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16A38E24-EB1C-472F-B631-5DF32F9C4CF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01550" y="1152000"/>
            <a:ext cx="3600450" cy="5038725"/>
          </a:xfrm>
        </p:spPr>
        <p:txBody>
          <a:bodyPr rtlCol="0"/>
          <a:lstStyle/>
          <a:p>
            <a:pPr lvl="0" rtl="0"/>
            <a:r>
              <a:rPr lang="nl-NL"/>
              <a:t>Tekststijlen van het model bewerken</a:t>
            </a:r>
          </a:p>
          <a:p>
            <a:pPr lvl="1" rtl="0"/>
            <a:r>
              <a:rPr lang="nl-NL"/>
              <a:t>Tweede niveau</a:t>
            </a:r>
          </a:p>
          <a:p>
            <a:pPr lvl="2" rtl="0"/>
            <a:r>
              <a:rPr lang="nl-NL"/>
              <a:t>Derde niveau</a:t>
            </a:r>
          </a:p>
          <a:p>
            <a:pPr lvl="3" rtl="0"/>
            <a:r>
              <a:rPr lang="nl-NL"/>
              <a:t>Vierde niveau</a:t>
            </a:r>
          </a:p>
          <a:p>
            <a:pPr lvl="4" rtl="0"/>
            <a:r>
              <a:rPr lang="nl-NL"/>
              <a:t>Vijfde niveau</a:t>
            </a:r>
          </a:p>
        </p:txBody>
      </p:sp>
      <p:sp>
        <p:nvSpPr>
          <p:cNvPr id="11" name="Tijdelijke aanduiding voor tekst 10">
            <a:extLst>
              <a:ext uri="{FF2B5EF4-FFF2-40B4-BE49-F238E27FC236}">
                <a16:creationId xmlns:a16="http://schemas.microsoft.com/office/drawing/2014/main" id="{5B4A252E-78C9-4F76-98A4-A4B580AD072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171550" y="1152000"/>
            <a:ext cx="3600450" cy="5038725"/>
          </a:xfrm>
        </p:spPr>
        <p:txBody>
          <a:bodyPr rtlCol="0"/>
          <a:lstStyle/>
          <a:p>
            <a:pPr lvl="0" rtl="0"/>
            <a:r>
              <a:rPr lang="nl-NL"/>
              <a:t>Tekststijlen van het model bewerken</a:t>
            </a:r>
          </a:p>
          <a:p>
            <a:pPr lvl="1" rtl="0"/>
            <a:r>
              <a:rPr lang="nl-NL"/>
              <a:t>Tweede niveau</a:t>
            </a:r>
          </a:p>
          <a:p>
            <a:pPr lvl="2" rtl="0"/>
            <a:r>
              <a:rPr lang="nl-NL"/>
              <a:t>Derde niveau</a:t>
            </a:r>
          </a:p>
          <a:p>
            <a:pPr lvl="3" rtl="0"/>
            <a:r>
              <a:rPr lang="nl-NL"/>
              <a:t>Vierde niveau</a:t>
            </a:r>
          </a:p>
          <a:p>
            <a:pPr lvl="4" rtl="0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887358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nl-NL"/>
              <a:t>Klik om de titelstijl van het model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2000" y="1152000"/>
            <a:ext cx="2160000" cy="503925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nl-NL"/>
              <a:t>Tekststijlen van het model bewerken</a:t>
            </a:r>
          </a:p>
          <a:p>
            <a:pPr lvl="1" rtl="0"/>
            <a:r>
              <a:rPr lang="nl-NL"/>
              <a:t>Tweede niveau</a:t>
            </a:r>
          </a:p>
          <a:p>
            <a:pPr lvl="2" rtl="0"/>
            <a:r>
              <a:rPr lang="nl-NL"/>
              <a:t>Derde niveau</a:t>
            </a:r>
          </a:p>
          <a:p>
            <a:pPr lvl="3" rtl="0"/>
            <a:r>
              <a:rPr lang="nl-NL"/>
              <a:t>Vierde niveau</a:t>
            </a:r>
          </a:p>
          <a:p>
            <a:pPr lvl="4" rtl="0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nl-NL"/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496369" y="6155190"/>
            <a:ext cx="432000" cy="432000"/>
          </a:xfrm>
          <a:prstGeom prst="ellipse">
            <a:avLst/>
          </a:prstGeo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nl-NL" smtClean="0"/>
              <a:pPr rtl="0"/>
              <a:t>‹nr.›</a:t>
            </a:fld>
            <a:endParaRPr lang="nl-NL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726412" y="1152525"/>
            <a:ext cx="2160588" cy="5038725"/>
          </a:xfrm>
        </p:spPr>
        <p:txBody>
          <a:bodyPr rtlCol="0"/>
          <a:lstStyle/>
          <a:p>
            <a:pPr lvl="0" rtl="0"/>
            <a:r>
              <a:rPr lang="nl-NL"/>
              <a:t>Tekststijlen van het model bewerken</a:t>
            </a:r>
          </a:p>
          <a:p>
            <a:pPr lvl="1" rtl="0"/>
            <a:r>
              <a:rPr lang="nl-NL"/>
              <a:t>Tweede niveau</a:t>
            </a:r>
          </a:p>
          <a:p>
            <a:pPr lvl="2" rtl="0"/>
            <a:r>
              <a:rPr lang="nl-NL"/>
              <a:t>Derde niveau</a:t>
            </a:r>
          </a:p>
          <a:p>
            <a:pPr lvl="3" rtl="0"/>
            <a:r>
              <a:rPr lang="nl-NL"/>
              <a:t>Vierde niveau</a:t>
            </a:r>
          </a:p>
          <a:p>
            <a:pPr lvl="4" rtl="0"/>
            <a:r>
              <a:rPr lang="nl-NL"/>
              <a:t>Vijfde niveau</a:t>
            </a:r>
          </a:p>
        </p:txBody>
      </p:sp>
      <p:sp>
        <p:nvSpPr>
          <p:cNvPr id="13" name="Tijdelijke aanduiding voor tekst 12">
            <a:extLst>
              <a:ext uri="{FF2B5EF4-FFF2-40B4-BE49-F238E27FC236}">
                <a16:creationId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21412" y="1152525"/>
            <a:ext cx="2160588" cy="5038725"/>
          </a:xfrm>
        </p:spPr>
        <p:txBody>
          <a:bodyPr rtlCol="0"/>
          <a:lstStyle/>
          <a:p>
            <a:pPr lvl="0" rtl="0"/>
            <a:r>
              <a:rPr lang="nl-NL"/>
              <a:t>Tekststijlen van het model bewerken</a:t>
            </a:r>
          </a:p>
          <a:p>
            <a:pPr lvl="1" rtl="0"/>
            <a:r>
              <a:rPr lang="nl-NL"/>
              <a:t>Tweede niveau</a:t>
            </a:r>
          </a:p>
          <a:p>
            <a:pPr lvl="2" rtl="0"/>
            <a:r>
              <a:rPr lang="nl-NL"/>
              <a:t>Derde niveau</a:t>
            </a:r>
          </a:p>
          <a:p>
            <a:pPr lvl="3" rtl="0"/>
            <a:r>
              <a:rPr lang="nl-NL"/>
              <a:t>Vierde niveau</a:t>
            </a:r>
          </a:p>
          <a:p>
            <a:pPr lvl="4" rtl="0"/>
            <a:r>
              <a:rPr lang="nl-NL"/>
              <a:t>Vijfde niveau</a:t>
            </a:r>
          </a:p>
        </p:txBody>
      </p:sp>
      <p:sp>
        <p:nvSpPr>
          <p:cNvPr id="15" name="Tijdelijke aanduiding voor tekst 14">
            <a:extLst>
              <a:ext uri="{FF2B5EF4-FFF2-40B4-BE49-F238E27FC236}">
                <a16:creationId xmlns:a16="http://schemas.microsoft.com/office/drawing/2014/main" id="{755213BF-EF6D-45DC-A01B-DE6C2F23A6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316412" y="1148060"/>
            <a:ext cx="2160588" cy="5038725"/>
          </a:xfrm>
        </p:spPr>
        <p:txBody>
          <a:bodyPr rtlCol="0"/>
          <a:lstStyle/>
          <a:p>
            <a:pPr lvl="0" rtl="0"/>
            <a:r>
              <a:rPr lang="nl-NL"/>
              <a:t>Tekststijlen van het model bewerken</a:t>
            </a:r>
          </a:p>
          <a:p>
            <a:pPr lvl="1" rtl="0"/>
            <a:r>
              <a:rPr lang="nl-NL"/>
              <a:t>Tweede niveau</a:t>
            </a:r>
          </a:p>
          <a:p>
            <a:pPr lvl="2" rtl="0"/>
            <a:r>
              <a:rPr lang="nl-NL"/>
              <a:t>Derde niveau</a:t>
            </a:r>
          </a:p>
          <a:p>
            <a:pPr lvl="3" rtl="0"/>
            <a:r>
              <a:rPr lang="nl-NL"/>
              <a:t>Vierde niveau</a:t>
            </a:r>
          </a:p>
          <a:p>
            <a:pPr lvl="4" rtl="0"/>
            <a:r>
              <a:rPr lang="nl-NL"/>
              <a:t>Vijfde niveau</a:t>
            </a:r>
          </a:p>
        </p:txBody>
      </p:sp>
      <p:sp>
        <p:nvSpPr>
          <p:cNvPr id="17" name="Tijdelijke aanduiding voor tekst 16">
            <a:extLst>
              <a:ext uri="{FF2B5EF4-FFF2-40B4-BE49-F238E27FC236}">
                <a16:creationId xmlns:a16="http://schemas.microsoft.com/office/drawing/2014/main" id="{77D6BBBA-F4A3-45D4-91BC-A405FFDC7C3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611412" y="1152525"/>
            <a:ext cx="2160588" cy="5038725"/>
          </a:xfrm>
        </p:spPr>
        <p:txBody>
          <a:bodyPr rtlCol="0"/>
          <a:lstStyle/>
          <a:p>
            <a:pPr lvl="0" rtl="0"/>
            <a:r>
              <a:rPr lang="nl-NL"/>
              <a:t>Tekststijlen van het model bewerken</a:t>
            </a:r>
          </a:p>
          <a:p>
            <a:pPr lvl="1" rtl="0"/>
            <a:r>
              <a:rPr lang="nl-NL"/>
              <a:t>Tweede niveau</a:t>
            </a:r>
          </a:p>
          <a:p>
            <a:pPr lvl="2" rtl="0"/>
            <a:r>
              <a:rPr lang="nl-NL"/>
              <a:t>Derde niveau</a:t>
            </a:r>
          </a:p>
          <a:p>
            <a:pPr lvl="3" rtl="0"/>
            <a:r>
              <a:rPr lang="nl-NL"/>
              <a:t>Vierde niveau</a:t>
            </a:r>
          </a:p>
          <a:p>
            <a:pPr lvl="4" rtl="0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384228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gitaal produ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Vrije vorm: Shape 23">
            <a:extLst>
              <a:ext uri="{FF2B5EF4-FFF2-40B4-BE49-F238E27FC236}">
                <a16:creationId xmlns:a16="http://schemas.microsoft.com/office/drawing/2014/main" id="{5F6D6B0F-FF8B-4D60-B712-A57904D5502C}"/>
              </a:ext>
            </a:extLst>
          </p:cNvPr>
          <p:cNvSpPr/>
          <p:nvPr userDrawn="1"/>
        </p:nvSpPr>
        <p:spPr>
          <a:xfrm rot="19260823">
            <a:off x="10216425" y="538864"/>
            <a:ext cx="467362" cy="344458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/>
          </a:p>
        </p:txBody>
      </p:sp>
      <p:sp>
        <p:nvSpPr>
          <p:cNvPr id="25" name="Vrije vorm: Shape 24">
            <a:extLst>
              <a:ext uri="{FF2B5EF4-FFF2-40B4-BE49-F238E27FC236}">
                <a16:creationId xmlns:a16="http://schemas.microsoft.com/office/drawing/2014/main" id="{FFF5FB50-33B5-4195-92D6-70891F240926}"/>
              </a:ext>
            </a:extLst>
          </p:cNvPr>
          <p:cNvSpPr/>
          <p:nvPr userDrawn="1"/>
        </p:nvSpPr>
        <p:spPr>
          <a:xfrm rot="20377627">
            <a:off x="10678141" y="849218"/>
            <a:ext cx="316887" cy="23355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/>
          </a:p>
        </p:txBody>
      </p:sp>
      <p:sp>
        <p:nvSpPr>
          <p:cNvPr id="26" name="Vrije vorm: Shape 25">
            <a:extLst>
              <a:ext uri="{FF2B5EF4-FFF2-40B4-BE49-F238E27FC236}">
                <a16:creationId xmlns:a16="http://schemas.microsoft.com/office/drawing/2014/main" id="{EECD958F-56E9-4A3B-9C25-D5970592C848}"/>
              </a:ext>
            </a:extLst>
          </p:cNvPr>
          <p:cNvSpPr/>
          <p:nvPr userDrawn="1"/>
        </p:nvSpPr>
        <p:spPr>
          <a:xfrm rot="19260823">
            <a:off x="10717367" y="620572"/>
            <a:ext cx="250689" cy="18476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/>
          </a:p>
        </p:txBody>
      </p:sp>
      <p:sp>
        <p:nvSpPr>
          <p:cNvPr id="27" name="Vrije vorm: Shape 26">
            <a:extLst>
              <a:ext uri="{FF2B5EF4-FFF2-40B4-BE49-F238E27FC236}">
                <a16:creationId xmlns:a16="http://schemas.microsoft.com/office/drawing/2014/main" id="{72F4FF18-9272-43AF-912E-B1CF8BF148D4}"/>
              </a:ext>
            </a:extLst>
          </p:cNvPr>
          <p:cNvSpPr/>
          <p:nvPr userDrawn="1"/>
        </p:nvSpPr>
        <p:spPr>
          <a:xfrm rot="19810388">
            <a:off x="11064926" y="781602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/>
          </a:p>
        </p:txBody>
      </p:sp>
      <p:sp>
        <p:nvSpPr>
          <p:cNvPr id="28" name="Vrije vorm: Shape 27">
            <a:extLst>
              <a:ext uri="{FF2B5EF4-FFF2-40B4-BE49-F238E27FC236}">
                <a16:creationId xmlns:a16="http://schemas.microsoft.com/office/drawing/2014/main" id="{AE9C7EB4-9E81-4394-8C2C-A54BBD15B51D}"/>
              </a:ext>
            </a:extLst>
          </p:cNvPr>
          <p:cNvSpPr/>
          <p:nvPr userDrawn="1"/>
        </p:nvSpPr>
        <p:spPr>
          <a:xfrm rot="18277851">
            <a:off x="11152527" y="382052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/>
          </a:p>
        </p:txBody>
      </p:sp>
      <p:sp>
        <p:nvSpPr>
          <p:cNvPr id="29" name="Vrije vorm: Shape 28">
            <a:extLst>
              <a:ext uri="{FF2B5EF4-FFF2-40B4-BE49-F238E27FC236}">
                <a16:creationId xmlns:a16="http://schemas.microsoft.com/office/drawing/2014/main" id="{FE681EC0-A139-4B14-89E8-F237CB63D4C9}"/>
              </a:ext>
            </a:extLst>
          </p:cNvPr>
          <p:cNvSpPr/>
          <p:nvPr userDrawn="1"/>
        </p:nvSpPr>
        <p:spPr>
          <a:xfrm rot="20761418">
            <a:off x="11545452" y="1030689"/>
            <a:ext cx="162256" cy="119587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/>
          </a:p>
        </p:txBody>
      </p:sp>
      <p:sp>
        <p:nvSpPr>
          <p:cNvPr id="30" name="Vrije vorm: Shape 29">
            <a:extLst>
              <a:ext uri="{FF2B5EF4-FFF2-40B4-BE49-F238E27FC236}">
                <a16:creationId xmlns:a16="http://schemas.microsoft.com/office/drawing/2014/main" id="{87F87648-ABB4-4C97-BB6D-58342407E9DF}"/>
              </a:ext>
            </a:extLst>
          </p:cNvPr>
          <p:cNvSpPr/>
          <p:nvPr userDrawn="1"/>
        </p:nvSpPr>
        <p:spPr>
          <a:xfrm rot="17315293">
            <a:off x="11756248" y="247552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/>
          </a:p>
        </p:txBody>
      </p:sp>
      <p:sp>
        <p:nvSpPr>
          <p:cNvPr id="31" name="Vrije vorm: Shape 30">
            <a:extLst>
              <a:ext uri="{FF2B5EF4-FFF2-40B4-BE49-F238E27FC236}">
                <a16:creationId xmlns:a16="http://schemas.microsoft.com/office/drawing/2014/main" id="{0802EFEB-F4DF-4501-91AA-173B60EBBBAA}"/>
              </a:ext>
            </a:extLst>
          </p:cNvPr>
          <p:cNvSpPr/>
          <p:nvPr userDrawn="1"/>
        </p:nvSpPr>
        <p:spPr>
          <a:xfrm rot="20082236">
            <a:off x="11448108" y="631127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/>
          </a:p>
        </p:txBody>
      </p:sp>
      <p:sp>
        <p:nvSpPr>
          <p:cNvPr id="32" name="Vrije vorm: Shape 31">
            <a:extLst>
              <a:ext uri="{FF2B5EF4-FFF2-40B4-BE49-F238E27FC236}">
                <a16:creationId xmlns:a16="http://schemas.microsoft.com/office/drawing/2014/main" id="{109FE51D-8E02-4ED7-862B-5CF838F7F77F}"/>
              </a:ext>
            </a:extLst>
          </p:cNvPr>
          <p:cNvSpPr/>
          <p:nvPr userDrawn="1"/>
        </p:nvSpPr>
        <p:spPr>
          <a:xfrm rot="19879732">
            <a:off x="11668879" y="824433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/>
          </a:p>
        </p:txBody>
      </p:sp>
      <p:sp>
        <p:nvSpPr>
          <p:cNvPr id="33" name="Vrije vorm: Shape 32">
            <a:extLst>
              <a:ext uri="{FF2B5EF4-FFF2-40B4-BE49-F238E27FC236}">
                <a16:creationId xmlns:a16="http://schemas.microsoft.com/office/drawing/2014/main" id="{4ECB9E40-5923-4571-9C8E-D7412C1283B2}"/>
              </a:ext>
            </a:extLst>
          </p:cNvPr>
          <p:cNvSpPr/>
          <p:nvPr userDrawn="1"/>
        </p:nvSpPr>
        <p:spPr>
          <a:xfrm rot="328041">
            <a:off x="10094502" y="901548"/>
            <a:ext cx="579699" cy="606799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  <a:gd name="connsiteX0" fmla="*/ 487806 w 487806"/>
              <a:gd name="connsiteY0" fmla="*/ 171848 h 510610"/>
              <a:gd name="connsiteX1" fmla="*/ 308036 w 487806"/>
              <a:gd name="connsiteY1" fmla="*/ 510610 h 510610"/>
              <a:gd name="connsiteX2" fmla="*/ 0 w 487806"/>
              <a:gd name="connsiteY2" fmla="*/ 0 h 510610"/>
              <a:gd name="connsiteX3" fmla="*/ 487806 w 487806"/>
              <a:gd name="connsiteY3" fmla="*/ 171848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7806" h="510610">
                <a:moveTo>
                  <a:pt x="487806" y="171848"/>
                </a:moveTo>
                <a:lnTo>
                  <a:pt x="308036" y="510610"/>
                </a:lnTo>
                <a:lnTo>
                  <a:pt x="0" y="0"/>
                </a:lnTo>
                <a:lnTo>
                  <a:pt x="487806" y="17184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/>
          </a:p>
        </p:txBody>
      </p:sp>
      <p:sp>
        <p:nvSpPr>
          <p:cNvPr id="34" name="Vrije vorm: Shape 33">
            <a:extLst>
              <a:ext uri="{FF2B5EF4-FFF2-40B4-BE49-F238E27FC236}">
                <a16:creationId xmlns:a16="http://schemas.microsoft.com/office/drawing/2014/main" id="{E46052C9-826B-47AC-9F6B-3078D4F43748}"/>
              </a:ext>
            </a:extLst>
          </p:cNvPr>
          <p:cNvSpPr/>
          <p:nvPr userDrawn="1"/>
        </p:nvSpPr>
        <p:spPr>
          <a:xfrm>
            <a:off x="10871770" y="1202556"/>
            <a:ext cx="316887" cy="23355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/>
          </a:p>
        </p:txBody>
      </p:sp>
      <p:sp>
        <p:nvSpPr>
          <p:cNvPr id="35" name="Vrije vorm: Shape 34">
            <a:extLst>
              <a:ext uri="{FF2B5EF4-FFF2-40B4-BE49-F238E27FC236}">
                <a16:creationId xmlns:a16="http://schemas.microsoft.com/office/drawing/2014/main" id="{0C3867F5-4C6F-48BE-9DFF-9046D1FE6771}"/>
              </a:ext>
            </a:extLst>
          </p:cNvPr>
          <p:cNvSpPr/>
          <p:nvPr userDrawn="1"/>
        </p:nvSpPr>
        <p:spPr>
          <a:xfrm rot="20761418">
            <a:off x="11512604" y="1484835"/>
            <a:ext cx="162256" cy="119587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/>
          </a:p>
        </p:txBody>
      </p:sp>
      <p:sp>
        <p:nvSpPr>
          <p:cNvPr id="36" name="Vrije vorm: Shape 35">
            <a:extLst>
              <a:ext uri="{FF2B5EF4-FFF2-40B4-BE49-F238E27FC236}">
                <a16:creationId xmlns:a16="http://schemas.microsoft.com/office/drawing/2014/main" id="{7B0CB40F-9E6F-457D-9C1F-9769BC3AE13E}"/>
              </a:ext>
            </a:extLst>
          </p:cNvPr>
          <p:cNvSpPr/>
          <p:nvPr userDrawn="1"/>
        </p:nvSpPr>
        <p:spPr>
          <a:xfrm rot="1160487">
            <a:off x="10291662" y="1614015"/>
            <a:ext cx="316887" cy="23355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/>
          </a:p>
        </p:txBody>
      </p:sp>
      <p:sp>
        <p:nvSpPr>
          <p:cNvPr id="37" name="Vrije vorm: Shape 36">
            <a:extLst>
              <a:ext uri="{FF2B5EF4-FFF2-40B4-BE49-F238E27FC236}">
                <a16:creationId xmlns:a16="http://schemas.microsoft.com/office/drawing/2014/main" id="{0FCD03E7-2128-4C04-A914-409506646A76}"/>
              </a:ext>
            </a:extLst>
          </p:cNvPr>
          <p:cNvSpPr/>
          <p:nvPr userDrawn="1"/>
        </p:nvSpPr>
        <p:spPr>
          <a:xfrm rot="803026">
            <a:off x="11586107" y="2015428"/>
            <a:ext cx="162256" cy="119587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/>
          </a:p>
        </p:txBody>
      </p:sp>
      <p:grpSp>
        <p:nvGrpSpPr>
          <p:cNvPr id="43" name="Groep 42">
            <a:extLst>
              <a:ext uri="{FF2B5EF4-FFF2-40B4-BE49-F238E27FC236}">
                <a16:creationId xmlns:a16="http://schemas.microsoft.com/office/drawing/2014/main" id="{0725BC56-C7B6-400F-80F9-3F968E2CAE0E}"/>
              </a:ext>
            </a:extLst>
          </p:cNvPr>
          <p:cNvGrpSpPr/>
          <p:nvPr userDrawn="1"/>
        </p:nvGrpSpPr>
        <p:grpSpPr>
          <a:xfrm>
            <a:off x="3383603" y="1013721"/>
            <a:ext cx="7749965" cy="5100743"/>
            <a:chOff x="510812" y="938373"/>
            <a:chExt cx="8073393" cy="5313612"/>
          </a:xfrm>
        </p:grpSpPr>
        <p:sp>
          <p:nvSpPr>
            <p:cNvPr id="44" name="Afgeronde rechthoek 15">
              <a:extLst>
                <a:ext uri="{FF2B5EF4-FFF2-40B4-BE49-F238E27FC236}">
                  <a16:creationId xmlns:a16="http://schemas.microsoft.com/office/drawing/2014/main" id="{1EC806EC-A1B2-4893-9504-1D7FFE8E238F}"/>
                </a:ext>
              </a:extLst>
            </p:cNvPr>
            <p:cNvSpPr/>
            <p:nvPr/>
          </p:nvSpPr>
          <p:spPr>
            <a:xfrm>
              <a:off x="877709" y="938373"/>
              <a:ext cx="7339600" cy="5234482"/>
            </a:xfrm>
            <a:prstGeom prst="round2SameRect">
              <a:avLst>
                <a:gd name="adj1" fmla="val 5601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 w="3175">
              <a:noFill/>
            </a:ln>
            <a:scene3d>
              <a:camera prst="isometricLeftDown">
                <a:rot lat="0" lon="0" rev="0"/>
              </a:camera>
              <a:lightRig rig="threePt" dir="t"/>
            </a:scene3d>
            <a:sp3d extrusionH="63500">
              <a:bevelT w="0" h="0"/>
              <a:bevelB w="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nl-NL"/>
            </a:p>
          </p:txBody>
        </p:sp>
        <p:sp>
          <p:nvSpPr>
            <p:cNvPr id="45" name="Afgeronde rechthoek 15">
              <a:extLst>
                <a:ext uri="{FF2B5EF4-FFF2-40B4-BE49-F238E27FC236}">
                  <a16:creationId xmlns:a16="http://schemas.microsoft.com/office/drawing/2014/main" id="{535A1B12-6F16-41A0-A6B1-4AD0CCB5A081}"/>
                </a:ext>
              </a:extLst>
            </p:cNvPr>
            <p:cNvSpPr/>
            <p:nvPr/>
          </p:nvSpPr>
          <p:spPr>
            <a:xfrm>
              <a:off x="930758" y="995668"/>
              <a:ext cx="7233502" cy="5177187"/>
            </a:xfrm>
            <a:prstGeom prst="round2SameRect">
              <a:avLst>
                <a:gd name="adj1" fmla="val 4499"/>
                <a:gd name="adj2" fmla="val 0"/>
              </a:avLst>
            </a:prstGeom>
            <a:solidFill>
              <a:schemeClr val="bg1"/>
            </a:solidFill>
            <a:ln w="3175">
              <a:solidFill>
                <a:schemeClr val="accent1"/>
              </a:solidFill>
            </a:ln>
            <a:scene3d>
              <a:camera prst="isometricLeftDown">
                <a:rot lat="0" lon="0" rev="0"/>
              </a:camera>
              <a:lightRig rig="threePt" dir="t"/>
            </a:scene3d>
            <a:sp3d extrusionH="63500">
              <a:bevelT w="0" h="0"/>
              <a:bevelB w="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nl-NL"/>
            </a:p>
          </p:txBody>
        </p:sp>
        <p:sp>
          <p:nvSpPr>
            <p:cNvPr id="46" name="Rechthoek: Afgeronde hoeken 45">
              <a:extLst>
                <a:ext uri="{FF2B5EF4-FFF2-40B4-BE49-F238E27FC236}">
                  <a16:creationId xmlns:a16="http://schemas.microsoft.com/office/drawing/2014/main" id="{379B244F-CF81-4500-A78E-495ABA6828BA}"/>
                </a:ext>
              </a:extLst>
            </p:cNvPr>
            <p:cNvSpPr/>
            <p:nvPr/>
          </p:nvSpPr>
          <p:spPr>
            <a:xfrm rot="16200000">
              <a:off x="2264894" y="295974"/>
              <a:ext cx="4565229" cy="6599909"/>
            </a:xfrm>
            <a:prstGeom prst="roundRect">
              <a:avLst>
                <a:gd name="adj" fmla="val 1476"/>
              </a:avLst>
            </a:prstGeom>
            <a:solidFill>
              <a:schemeClr val="bg1"/>
            </a:solidFill>
            <a:ln w="31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nl-NL"/>
            </a:p>
          </p:txBody>
        </p:sp>
        <p:sp>
          <p:nvSpPr>
            <p:cNvPr id="47" name="Afgeronde rechthoek 15">
              <a:extLst>
                <a:ext uri="{FF2B5EF4-FFF2-40B4-BE49-F238E27FC236}">
                  <a16:creationId xmlns:a16="http://schemas.microsoft.com/office/drawing/2014/main" id="{EE88F157-E260-486F-937E-C18428699861}"/>
                </a:ext>
              </a:extLst>
            </p:cNvPr>
            <p:cNvSpPr/>
            <p:nvPr/>
          </p:nvSpPr>
          <p:spPr>
            <a:xfrm rot="10800000">
              <a:off x="510812" y="5998253"/>
              <a:ext cx="8073393" cy="248975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bg1"/>
            </a:solidFill>
            <a:ln w="3175">
              <a:solidFill>
                <a:schemeClr val="accent1"/>
              </a:solidFill>
            </a:ln>
            <a:scene3d>
              <a:camera prst="isometricLeftDown">
                <a:rot lat="0" lon="0" rev="0"/>
              </a:camera>
              <a:lightRig rig="threePt" dir="t"/>
            </a:scene3d>
            <a:sp3d extrusionH="63500">
              <a:bevelT w="0" h="0"/>
              <a:bevelB w="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nl-NL"/>
            </a:p>
          </p:txBody>
        </p:sp>
        <p:sp>
          <p:nvSpPr>
            <p:cNvPr id="48" name="Afgeronde rechthoek 15">
              <a:extLst>
                <a:ext uri="{FF2B5EF4-FFF2-40B4-BE49-F238E27FC236}">
                  <a16:creationId xmlns:a16="http://schemas.microsoft.com/office/drawing/2014/main" id="{F736AFAF-44AD-47CE-A63B-210102A4BF0B}"/>
                </a:ext>
              </a:extLst>
            </p:cNvPr>
            <p:cNvSpPr/>
            <p:nvPr userDrawn="1"/>
          </p:nvSpPr>
          <p:spPr>
            <a:xfrm>
              <a:off x="3668019" y="6206338"/>
              <a:ext cx="1758981" cy="45647"/>
            </a:xfrm>
            <a:prstGeom prst="round2SameRect">
              <a:avLst>
                <a:gd name="adj1" fmla="val 50000"/>
                <a:gd name="adj2" fmla="val 0"/>
              </a:avLst>
            </a:prstGeom>
            <a:gradFill>
              <a:gsLst>
                <a:gs pos="0">
                  <a:schemeClr val="tx1">
                    <a:alpha val="0"/>
                  </a:schemeClr>
                </a:gs>
                <a:gs pos="100000">
                  <a:schemeClr val="tx1">
                    <a:alpha val="31000"/>
                  </a:schemeClr>
                </a:gs>
              </a:gsLst>
              <a:lin ang="16200000" scaled="0"/>
            </a:gradFill>
            <a:ln w="3175">
              <a:noFill/>
            </a:ln>
            <a:scene3d>
              <a:camera prst="isometricLeftDown">
                <a:rot lat="0" lon="0" rev="0"/>
              </a:camera>
              <a:lightRig rig="threePt" dir="t"/>
            </a:scene3d>
            <a:sp3d extrusionH="63500">
              <a:bevelT w="0" h="0"/>
              <a:bevelB w="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nl-NL"/>
            </a:p>
          </p:txBody>
        </p:sp>
        <p:sp>
          <p:nvSpPr>
            <p:cNvPr id="49" name="Ovaal 48">
              <a:extLst>
                <a:ext uri="{FF2B5EF4-FFF2-40B4-BE49-F238E27FC236}">
                  <a16:creationId xmlns:a16="http://schemas.microsoft.com/office/drawing/2014/main" id="{A4F6457E-3660-4E80-82BC-8894D701DEE9}"/>
                </a:ext>
              </a:extLst>
            </p:cNvPr>
            <p:cNvSpPr/>
            <p:nvPr/>
          </p:nvSpPr>
          <p:spPr>
            <a:xfrm rot="16200000">
              <a:off x="4660498" y="1119143"/>
              <a:ext cx="48680" cy="4868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0">
              <a:noFill/>
            </a:ln>
            <a:scene3d>
              <a:camera prst="isometricLeftDown">
                <a:rot lat="0" lon="0" rev="0"/>
              </a:camera>
              <a:lightRig rig="threePt" dir="t"/>
            </a:scene3d>
            <a:sp3d extrusionH="63500">
              <a:bevelT w="0" h="0"/>
              <a:bevelB w="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nl-NL"/>
            </a:p>
          </p:txBody>
        </p:sp>
        <p:sp>
          <p:nvSpPr>
            <p:cNvPr id="50" name="Ovaal 49">
              <a:extLst>
                <a:ext uri="{FF2B5EF4-FFF2-40B4-BE49-F238E27FC236}">
                  <a16:creationId xmlns:a16="http://schemas.microsoft.com/office/drawing/2014/main" id="{88230416-7E55-4CB0-9548-491BA471E9E8}"/>
                </a:ext>
              </a:extLst>
            </p:cNvPr>
            <p:cNvSpPr/>
            <p:nvPr/>
          </p:nvSpPr>
          <p:spPr>
            <a:xfrm rot="16200000">
              <a:off x="4505961" y="1106017"/>
              <a:ext cx="83096" cy="8309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175">
              <a:noFill/>
            </a:ln>
            <a:scene3d>
              <a:camera prst="isometricLeftDown">
                <a:rot lat="0" lon="0" rev="0"/>
              </a:camera>
              <a:lightRig rig="threePt" dir="t"/>
            </a:scene3d>
            <a:sp3d extrusionH="63500">
              <a:bevelT w="0" h="0"/>
              <a:bevelB w="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nl-NL"/>
            </a:p>
          </p:txBody>
        </p:sp>
        <p:sp>
          <p:nvSpPr>
            <p:cNvPr id="51" name="Ovaal 50">
              <a:extLst>
                <a:ext uri="{FF2B5EF4-FFF2-40B4-BE49-F238E27FC236}">
                  <a16:creationId xmlns:a16="http://schemas.microsoft.com/office/drawing/2014/main" id="{FE3C1810-AD4F-4393-928E-CFA8053A2CC2}"/>
                </a:ext>
              </a:extLst>
            </p:cNvPr>
            <p:cNvSpPr/>
            <p:nvPr/>
          </p:nvSpPr>
          <p:spPr>
            <a:xfrm rot="16200000">
              <a:off x="4524686" y="1124741"/>
              <a:ext cx="45647" cy="45647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175">
              <a:noFill/>
            </a:ln>
            <a:scene3d>
              <a:camera prst="isometricLeftDown">
                <a:rot lat="0" lon="0" rev="0"/>
              </a:camera>
              <a:lightRig rig="threePt" dir="t"/>
            </a:scene3d>
            <a:sp3d extrusionH="63500">
              <a:bevelT w="0" h="0"/>
              <a:bevelB w="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nl-NL"/>
            </a:p>
          </p:txBody>
        </p:sp>
      </p:grp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2000" y="1152000"/>
            <a:ext cx="2951603" cy="2196235"/>
          </a:xfrm>
        </p:spPr>
        <p:txBody>
          <a:bodyPr rtlCol="0" anchor="b"/>
          <a:lstStyle>
            <a:lvl1pPr marL="0" indent="0">
              <a:buNone/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6670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42925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809625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1076325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nl-NL"/>
              <a:t>Benadrukte tekst kan hier komen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nl-NL"/>
              <a:t>Klik om de titelstijl van het model te bewerken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nl-NL"/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496369" y="6155190"/>
            <a:ext cx="432000" cy="432000"/>
          </a:xfrm>
          <a:prstGeom prst="ellipse">
            <a:avLst/>
          </a:prstGeo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nl-NL" smtClean="0"/>
              <a:pPr rtl="0"/>
              <a:t>‹nr.›</a:t>
            </a:fld>
            <a:endParaRPr lang="nl-NL"/>
          </a:p>
        </p:txBody>
      </p:sp>
      <p:sp>
        <p:nvSpPr>
          <p:cNvPr id="5" name="Tijdelijke aanduiding voor afbeelding 4">
            <a:extLst>
              <a:ext uri="{FF2B5EF4-FFF2-40B4-BE49-F238E27FC236}">
                <a16:creationId xmlns:a16="http://schemas.microsoft.com/office/drawing/2014/main" id="{8C1EA41E-F6C4-484F-95E9-42978FF21625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092796" y="1376357"/>
            <a:ext cx="6333545" cy="4379625"/>
          </a:xfrm>
          <a:prstGeom prst="roundRect">
            <a:avLst>
              <a:gd name="adj" fmla="val 1356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tlCol="0"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l-NL"/>
              <a:t>Hier afbeelding invoegen of slepen en neerzetten</a:t>
            </a:r>
          </a:p>
        </p:txBody>
      </p:sp>
      <p:sp>
        <p:nvSpPr>
          <p:cNvPr id="9" name="Tijdelijke aanduiding voor tekst 8">
            <a:extLst>
              <a:ext uri="{FF2B5EF4-FFF2-40B4-BE49-F238E27FC236}">
                <a16:creationId xmlns:a16="http://schemas.microsoft.com/office/drawing/2014/main" id="{35FD3B7C-17C6-4327-986C-A8A6D6EC1B5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1800" y="3509766"/>
            <a:ext cx="2951163" cy="2322709"/>
          </a:xfrm>
        </p:spPr>
        <p:txBody>
          <a:bodyPr rtlCol="0"/>
          <a:lstStyle/>
          <a:p>
            <a:pPr lvl="0" rtl="0"/>
            <a:r>
              <a:rPr lang="nl-NL"/>
              <a:t>Tekststijlen van het model bewerken</a:t>
            </a:r>
          </a:p>
          <a:p>
            <a:pPr lvl="1" rtl="0"/>
            <a:r>
              <a:rPr lang="nl-NL"/>
              <a:t>Tweede niveau</a:t>
            </a:r>
          </a:p>
          <a:p>
            <a:pPr lvl="2" rtl="0"/>
            <a:r>
              <a:rPr lang="nl-NL"/>
              <a:t>Derde niveau</a:t>
            </a:r>
          </a:p>
          <a:p>
            <a:pPr lvl="3" rtl="0"/>
            <a:r>
              <a:rPr lang="nl-NL"/>
              <a:t>Vierde niveau</a:t>
            </a:r>
          </a:p>
          <a:p>
            <a:pPr lvl="4" rtl="0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537266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te getallen opti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Vrije vorm: Shape 17">
            <a:extLst>
              <a:ext uri="{FF2B5EF4-FFF2-40B4-BE49-F238E27FC236}">
                <a16:creationId xmlns:a16="http://schemas.microsoft.com/office/drawing/2014/main" id="{730F7266-25A0-4B3A-A8CE-F083ECC9D4C6}"/>
              </a:ext>
            </a:extLst>
          </p:cNvPr>
          <p:cNvSpPr/>
          <p:nvPr userDrawn="1"/>
        </p:nvSpPr>
        <p:spPr>
          <a:xfrm>
            <a:off x="0" y="2539992"/>
            <a:ext cx="5373076" cy="4318008"/>
          </a:xfrm>
          <a:custGeom>
            <a:avLst/>
            <a:gdLst>
              <a:gd name="connsiteX0" fmla="*/ 4972877 w 5373076"/>
              <a:gd name="connsiteY0" fmla="*/ 1816430 h 4318008"/>
              <a:gd name="connsiteX1" fmla="*/ 5211912 w 5373076"/>
              <a:gd name="connsiteY1" fmla="*/ 2046590 h 4318008"/>
              <a:gd name="connsiteX2" fmla="*/ 4866804 w 5373076"/>
              <a:gd name="connsiteY2" fmla="*/ 2013272 h 4318008"/>
              <a:gd name="connsiteX3" fmla="*/ 3721849 w 5373076"/>
              <a:gd name="connsiteY3" fmla="*/ 1808102 h 4318008"/>
              <a:gd name="connsiteX4" fmla="*/ 3854624 w 5373076"/>
              <a:gd name="connsiteY4" fmla="*/ 2524110 h 4318008"/>
              <a:gd name="connsiteX5" fmla="*/ 3419634 w 5373076"/>
              <a:gd name="connsiteY5" fmla="*/ 2322178 h 4318008"/>
              <a:gd name="connsiteX6" fmla="*/ 3604566 w 5373076"/>
              <a:gd name="connsiteY6" fmla="*/ 1945430 h 4318008"/>
              <a:gd name="connsiteX7" fmla="*/ 2301472 w 5373076"/>
              <a:gd name="connsiteY7" fmla="*/ 1771765 h 4318008"/>
              <a:gd name="connsiteX8" fmla="*/ 3237442 w 5373076"/>
              <a:gd name="connsiteY8" fmla="*/ 2134997 h 4318008"/>
              <a:gd name="connsiteX9" fmla="*/ 3266331 w 5373076"/>
              <a:gd name="connsiteY9" fmla="*/ 2949530 h 4318008"/>
              <a:gd name="connsiteX10" fmla="*/ 1897852 w 5373076"/>
              <a:gd name="connsiteY10" fmla="*/ 4318008 h 4318008"/>
              <a:gd name="connsiteX11" fmla="*/ 134565 w 5373076"/>
              <a:gd name="connsiteY11" fmla="*/ 4318008 h 4318008"/>
              <a:gd name="connsiteX12" fmla="*/ 0 w 5373076"/>
              <a:gd name="connsiteY12" fmla="*/ 4183443 h 4318008"/>
              <a:gd name="connsiteX13" fmla="*/ 0 w 5373076"/>
              <a:gd name="connsiteY13" fmla="*/ 2855805 h 4318008"/>
              <a:gd name="connsiteX14" fmla="*/ 5243699 w 5373076"/>
              <a:gd name="connsiteY14" fmla="*/ 652159 h 4318008"/>
              <a:gd name="connsiteX15" fmla="*/ 5058767 w 5373076"/>
              <a:gd name="connsiteY15" fmla="*/ 1028908 h 4318008"/>
              <a:gd name="connsiteX16" fmla="*/ 4960786 w 5373076"/>
              <a:gd name="connsiteY16" fmla="*/ 983422 h 4318008"/>
              <a:gd name="connsiteX17" fmla="*/ 3473588 w 5373076"/>
              <a:gd name="connsiteY17" fmla="*/ 405712 h 4318008"/>
              <a:gd name="connsiteX18" fmla="*/ 4094196 w 5373076"/>
              <a:gd name="connsiteY18" fmla="*/ 1366894 h 4318008"/>
              <a:gd name="connsiteX19" fmla="*/ 3778134 w 5373076"/>
              <a:gd name="connsiteY19" fmla="*/ 1741309 h 4318008"/>
              <a:gd name="connsiteX20" fmla="*/ 2824519 w 5373076"/>
              <a:gd name="connsiteY20" fmla="*/ 1808100 h 4318008"/>
              <a:gd name="connsiteX21" fmla="*/ 4454991 w 5373076"/>
              <a:gd name="connsiteY21" fmla="*/ 0 h 4318008"/>
              <a:gd name="connsiteX22" fmla="*/ 5373076 w 5373076"/>
              <a:gd name="connsiteY22" fmla="*/ 32358 h 4318008"/>
              <a:gd name="connsiteX23" fmla="*/ 4628717 w 5373076"/>
              <a:gd name="connsiteY23" fmla="*/ 1349015 h 4318008"/>
              <a:gd name="connsiteX24" fmla="*/ 4094010 w 5373076"/>
              <a:gd name="connsiteY24" fmla="*/ 779481 h 4318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373076" h="4318008">
                <a:moveTo>
                  <a:pt x="4972877" y="1816430"/>
                </a:moveTo>
                <a:lnTo>
                  <a:pt x="5211912" y="2046590"/>
                </a:lnTo>
                <a:lnTo>
                  <a:pt x="4866804" y="2013272"/>
                </a:lnTo>
                <a:close/>
                <a:moveTo>
                  <a:pt x="3721849" y="1808102"/>
                </a:moveTo>
                <a:lnTo>
                  <a:pt x="3854624" y="2524110"/>
                </a:lnTo>
                <a:lnTo>
                  <a:pt x="3419634" y="2322178"/>
                </a:lnTo>
                <a:lnTo>
                  <a:pt x="3604566" y="1945430"/>
                </a:lnTo>
                <a:close/>
                <a:moveTo>
                  <a:pt x="2301472" y="1771765"/>
                </a:moveTo>
                <a:lnTo>
                  <a:pt x="3237442" y="2134997"/>
                </a:lnTo>
                <a:lnTo>
                  <a:pt x="3266331" y="2949530"/>
                </a:lnTo>
                <a:lnTo>
                  <a:pt x="1897852" y="4318008"/>
                </a:lnTo>
                <a:lnTo>
                  <a:pt x="134565" y="4318008"/>
                </a:lnTo>
                <a:lnTo>
                  <a:pt x="0" y="4183443"/>
                </a:lnTo>
                <a:lnTo>
                  <a:pt x="0" y="2855805"/>
                </a:lnTo>
                <a:close/>
                <a:moveTo>
                  <a:pt x="5243699" y="652159"/>
                </a:moveTo>
                <a:lnTo>
                  <a:pt x="5058767" y="1028908"/>
                </a:lnTo>
                <a:lnTo>
                  <a:pt x="4960786" y="983422"/>
                </a:lnTo>
                <a:close/>
                <a:moveTo>
                  <a:pt x="3473588" y="405712"/>
                </a:moveTo>
                <a:lnTo>
                  <a:pt x="4094196" y="1366894"/>
                </a:lnTo>
                <a:lnTo>
                  <a:pt x="3778134" y="1741309"/>
                </a:lnTo>
                <a:lnTo>
                  <a:pt x="2824519" y="1808100"/>
                </a:lnTo>
                <a:close/>
                <a:moveTo>
                  <a:pt x="4454991" y="0"/>
                </a:moveTo>
                <a:lnTo>
                  <a:pt x="5373076" y="32358"/>
                </a:lnTo>
                <a:lnTo>
                  <a:pt x="4628717" y="1349015"/>
                </a:lnTo>
                <a:lnTo>
                  <a:pt x="4094010" y="77948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nl-NL"/>
              <a:t>Klik om de titelstijl van het model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 userDrawn="1">
            <p:ph sz="half" idx="1" hasCustomPrompt="1"/>
          </p:nvPr>
        </p:nvSpPr>
        <p:spPr>
          <a:xfrm>
            <a:off x="906843" y="3429050"/>
            <a:ext cx="4522314" cy="2762949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nl-NL"/>
              <a:t>Tekststijlen van het model bewerken</a:t>
            </a:r>
          </a:p>
          <a:p>
            <a:pPr lvl="1" rtl="0"/>
            <a:r>
              <a:rPr lang="nl-NL"/>
              <a:t>Tweede niveau</a:t>
            </a:r>
          </a:p>
          <a:p>
            <a:pPr lvl="2" rtl="0"/>
            <a:r>
              <a:rPr lang="nl-NL"/>
              <a:t>Derde niveau</a:t>
            </a:r>
          </a:p>
          <a:p>
            <a:pPr lvl="3" rtl="0"/>
            <a:r>
              <a:rPr lang="nl-NL"/>
              <a:t>Vierde niveau</a:t>
            </a:r>
          </a:p>
          <a:p>
            <a:pPr lvl="4" rtl="0"/>
            <a:r>
              <a:rPr lang="nl-NL"/>
              <a:t>Vijfde niveau</a:t>
            </a:r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C9E47D86-FD0D-44D0-9B7F-9EDEBD11F9D6}"/>
              </a:ext>
            </a:extLst>
          </p:cNvPr>
          <p:cNvSpPr>
            <a:spLocks noGrp="1"/>
          </p:cNvSpPr>
          <p:nvPr userDrawn="1"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0A29F8B3-4723-4928-83E5-76C29D05F2FE}"/>
              </a:ext>
            </a:extLst>
          </p:cNvPr>
          <p:cNvSpPr>
            <a:spLocks noGrp="1"/>
          </p:cNvSpPr>
          <p:nvPr userDrawn="1">
            <p:ph type="sldNum" sz="quarter" idx="11"/>
          </p:nvPr>
        </p:nvSpPr>
        <p:spPr>
          <a:xfrm>
            <a:off x="11496369" y="6155190"/>
            <a:ext cx="432000" cy="432000"/>
          </a:xfrm>
          <a:prstGeom prst="ellipse">
            <a:avLst/>
          </a:prstGeo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nl-NL" smtClean="0"/>
              <a:pPr rtl="0"/>
              <a:t>‹nr.›</a:t>
            </a:fld>
            <a:endParaRPr lang="nl-NL"/>
          </a:p>
        </p:txBody>
      </p:sp>
      <p:sp>
        <p:nvSpPr>
          <p:cNvPr id="6" name="Tijdelijke aanduiding voor tekst 5">
            <a:extLst>
              <a:ext uri="{FF2B5EF4-FFF2-40B4-BE49-F238E27FC236}">
                <a16:creationId xmlns:a16="http://schemas.microsoft.com/office/drawing/2014/main" id="{7867C73D-EE16-41D1-B7CE-A35C765E3B8D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6774740" y="3429000"/>
            <a:ext cx="4522407" cy="2762250"/>
          </a:xfrm>
        </p:spPr>
        <p:txBody>
          <a:bodyPr rtlCol="0"/>
          <a:lstStyle/>
          <a:p>
            <a:pPr lvl="0" rtl="0"/>
            <a:r>
              <a:rPr lang="nl-NL"/>
              <a:t>Tekststijlen van het model bewerken</a:t>
            </a:r>
          </a:p>
          <a:p>
            <a:pPr lvl="1" rtl="0"/>
            <a:r>
              <a:rPr lang="nl-NL"/>
              <a:t>Tweede niveau</a:t>
            </a:r>
          </a:p>
          <a:p>
            <a:pPr lvl="2" rtl="0"/>
            <a:r>
              <a:rPr lang="nl-NL"/>
              <a:t>Derde niveau</a:t>
            </a:r>
          </a:p>
          <a:p>
            <a:pPr lvl="3" rtl="0"/>
            <a:r>
              <a:rPr lang="nl-NL"/>
              <a:t>Vierde niveau</a:t>
            </a:r>
          </a:p>
          <a:p>
            <a:pPr lvl="4" rtl="0"/>
            <a:r>
              <a:rPr lang="nl-NL"/>
              <a:t>Vijfde niveau</a:t>
            </a:r>
          </a:p>
        </p:txBody>
      </p:sp>
      <p:sp>
        <p:nvSpPr>
          <p:cNvPr id="19" name="Tijdelijke aanduiding voor tekst 18">
            <a:extLst>
              <a:ext uri="{FF2B5EF4-FFF2-40B4-BE49-F238E27FC236}">
                <a16:creationId xmlns:a16="http://schemas.microsoft.com/office/drawing/2014/main" id="{FEF984BB-176D-4924-ADAD-52FBC95B07B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06463" y="2278063"/>
            <a:ext cx="4522787" cy="885825"/>
          </a:xfrm>
        </p:spPr>
        <p:txBody>
          <a:bodyPr rtlCol="0" anchor="ctr"/>
          <a:lstStyle>
            <a:lvl1pPr marL="0" indent="0">
              <a:buNone/>
              <a:defRPr sz="8000" b="1">
                <a:latin typeface="+mj-lt"/>
              </a:defRPr>
            </a:lvl1pPr>
            <a:lvl2pPr marL="266700" indent="0">
              <a:buNone/>
              <a:defRPr sz="8000">
                <a:latin typeface="+mj-lt"/>
              </a:defRPr>
            </a:lvl2pPr>
            <a:lvl3pPr marL="542925" indent="0">
              <a:buNone/>
              <a:defRPr sz="8000">
                <a:latin typeface="+mj-lt"/>
              </a:defRPr>
            </a:lvl3pPr>
            <a:lvl4pPr marL="809625" indent="0">
              <a:buNone/>
              <a:defRPr sz="8000">
                <a:latin typeface="+mj-lt"/>
              </a:defRPr>
            </a:lvl4pPr>
            <a:lvl5pPr marL="1076325" indent="0">
              <a:buNone/>
              <a:defRPr sz="8000">
                <a:latin typeface="+mj-lt"/>
              </a:defRPr>
            </a:lvl5pPr>
          </a:lstStyle>
          <a:p>
            <a:pPr lvl="0" rtl="0"/>
            <a:r>
              <a:rPr lang="nl-NL"/>
              <a:t>1</a:t>
            </a:r>
          </a:p>
        </p:txBody>
      </p:sp>
      <p:sp>
        <p:nvSpPr>
          <p:cNvPr id="21" name="Tijdelijke aanduiding voor tekst 20">
            <a:extLst>
              <a:ext uri="{FF2B5EF4-FFF2-40B4-BE49-F238E27FC236}">
                <a16:creationId xmlns:a16="http://schemas.microsoft.com/office/drawing/2014/main" id="{C59BE1D7-885A-4749-99BA-6909D64AFA4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762750" y="2278063"/>
            <a:ext cx="4522787" cy="885825"/>
          </a:xfrm>
        </p:spPr>
        <p:txBody>
          <a:bodyPr rtlCol="0" anchor="ctr"/>
          <a:lstStyle>
            <a:lvl1pPr marL="0" indent="0">
              <a:buNone/>
              <a:defRPr sz="8000" b="1" i="0">
                <a:latin typeface="+mj-lt"/>
              </a:defRPr>
            </a:lvl1pPr>
          </a:lstStyle>
          <a:p>
            <a:pPr lvl="0" rtl="0"/>
            <a:r>
              <a:rPr lang="nl-NL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602887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90F41A2-6535-4CA6-81E4-026A5B56D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rtl="0"/>
            <a:r>
              <a:rPr lang="nl-NL"/>
              <a:t>Klik om de titelstijl van het model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13AB95C-7DD4-4796-80E4-1B7466A2A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152000"/>
            <a:ext cx="11340000" cy="468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 rtl="0"/>
            <a:r>
              <a:rPr lang="nl-NL"/>
              <a:t>Tekststijlen van het model bewerken</a:t>
            </a:r>
          </a:p>
          <a:p>
            <a:pPr lvl="1" rtl="0"/>
            <a:r>
              <a:rPr lang="nl-NL"/>
              <a:t>Tweede niveau</a:t>
            </a:r>
          </a:p>
          <a:p>
            <a:pPr lvl="2" rtl="0"/>
            <a:r>
              <a:rPr lang="nl-NL"/>
              <a:t>Derde niveau</a:t>
            </a:r>
          </a:p>
          <a:p>
            <a:pPr lvl="3" rtl="0"/>
            <a:r>
              <a:rPr lang="nl-NL"/>
              <a:t>Vierde niveau</a:t>
            </a:r>
          </a:p>
          <a:p>
            <a:pPr lvl="4" rtl="0"/>
            <a:r>
              <a:rPr lang="nl-NL"/>
              <a:t>Vijfde niveau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8879C91-B77F-4273-9A27-A3535FB889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345" y="6169598"/>
            <a:ext cx="8784941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ECA3099-A94F-4C3E-BC29-780EDD38F7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96369" y="6155190"/>
            <a:ext cx="432000" cy="432000"/>
          </a:xfrm>
          <a:prstGeom prst="ellipse">
            <a:avLst/>
          </a:prstGeom>
          <a:noFill/>
          <a:ln w="3175">
            <a:solidFill>
              <a:schemeClr val="accent1"/>
            </a:solidFill>
          </a:ln>
        </p:spPr>
        <p:txBody>
          <a:bodyPr vert="horz" lIns="0" tIns="0" rIns="0" bIns="0" rtlCol="0" anchor="ctr"/>
          <a:lstStyle>
            <a:lvl1pPr algn="ctr">
              <a:defRPr sz="1200" b="1" i="1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fld id="{19B51A1E-902D-48AF-9020-955120F399B6}" type="slidenum">
              <a:rPr lang="nl-NL" smtClean="0"/>
              <a:pPr rtl="0"/>
              <a:t>‹nr.›</a:t>
            </a:fld>
            <a:endParaRPr lang="nl-NL"/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B66BF03E-F48E-4C0A-9078-07AC4DDF896A}"/>
              </a:ext>
            </a:extLst>
          </p:cNvPr>
          <p:cNvSpPr/>
          <p:nvPr userDrawn="1"/>
        </p:nvSpPr>
        <p:spPr>
          <a:xfrm>
            <a:off x="11533871" y="6185902"/>
            <a:ext cx="73515" cy="7351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>
              <a:solidFill>
                <a:schemeClr val="accent1"/>
              </a:solidFill>
            </a:endParaRP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9F827500-FC74-463C-9312-BC59104AEBD6}"/>
              </a:ext>
            </a:extLst>
          </p:cNvPr>
          <p:cNvSpPr/>
          <p:nvPr userDrawn="1"/>
        </p:nvSpPr>
        <p:spPr>
          <a:xfrm>
            <a:off x="11892084" y="6561525"/>
            <a:ext cx="100439" cy="100439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/>
          </a:p>
        </p:txBody>
      </p:sp>
      <p:sp>
        <p:nvSpPr>
          <p:cNvPr id="18" name="Rechthoek 17">
            <a:extLst>
              <a:ext uri="{FF2B5EF4-FFF2-40B4-BE49-F238E27FC236}">
                <a16:creationId xmlns:a16="http://schemas.microsoft.com/office/drawing/2014/main" id="{7E3C8C5B-6356-4B7C-887C-A436D7DB4059}"/>
              </a:ext>
            </a:extLst>
          </p:cNvPr>
          <p:cNvSpPr/>
          <p:nvPr userDrawn="1"/>
        </p:nvSpPr>
        <p:spPr>
          <a:xfrm>
            <a:off x="0" y="6771286"/>
            <a:ext cx="12192000" cy="867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/>
          </a:p>
        </p:txBody>
      </p:sp>
      <p:sp>
        <p:nvSpPr>
          <p:cNvPr id="19" name="Rechthoek 18">
            <a:extLst>
              <a:ext uri="{FF2B5EF4-FFF2-40B4-BE49-F238E27FC236}">
                <a16:creationId xmlns:a16="http://schemas.microsoft.com/office/drawing/2014/main" id="{13120C00-0FF6-411F-B2D6-C625ED6BD241}"/>
              </a:ext>
            </a:extLst>
          </p:cNvPr>
          <p:cNvSpPr/>
          <p:nvPr userDrawn="1"/>
        </p:nvSpPr>
        <p:spPr>
          <a:xfrm>
            <a:off x="0" y="0"/>
            <a:ext cx="12192000" cy="867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/>
          </a:p>
        </p:txBody>
      </p:sp>
      <p:sp>
        <p:nvSpPr>
          <p:cNvPr id="20" name="Rechthoek 19">
            <a:extLst>
              <a:ext uri="{FF2B5EF4-FFF2-40B4-BE49-F238E27FC236}">
                <a16:creationId xmlns:a16="http://schemas.microsoft.com/office/drawing/2014/main" id="{2D142C1D-78E5-4AD5-BEF3-C015D6E3FEBD}"/>
              </a:ext>
            </a:extLst>
          </p:cNvPr>
          <p:cNvSpPr/>
          <p:nvPr userDrawn="1"/>
        </p:nvSpPr>
        <p:spPr>
          <a:xfrm rot="5400000">
            <a:off x="-3385643" y="3385642"/>
            <a:ext cx="6858001" cy="867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/>
          </a:p>
        </p:txBody>
      </p:sp>
      <p:sp>
        <p:nvSpPr>
          <p:cNvPr id="21" name="Rechthoek 20">
            <a:extLst>
              <a:ext uri="{FF2B5EF4-FFF2-40B4-BE49-F238E27FC236}">
                <a16:creationId xmlns:a16="http://schemas.microsoft.com/office/drawing/2014/main" id="{300D9306-2240-47FF-AA2F-DC7C26A008A4}"/>
              </a:ext>
            </a:extLst>
          </p:cNvPr>
          <p:cNvSpPr/>
          <p:nvPr userDrawn="1"/>
        </p:nvSpPr>
        <p:spPr>
          <a:xfrm rot="5400000">
            <a:off x="8719643" y="3385643"/>
            <a:ext cx="6858000" cy="867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/>
          </a:p>
        </p:txBody>
      </p:sp>
      <p:pic>
        <p:nvPicPr>
          <p:cNvPr id="13" name="Afbeelding 12">
            <a:extLst>
              <a:ext uri="{FF2B5EF4-FFF2-40B4-BE49-F238E27FC236}">
                <a16:creationId xmlns:a16="http://schemas.microsoft.com/office/drawing/2014/main" id="{821AD1FB-4736-4AE5-8187-267FD989F942}"/>
              </a:ext>
            </a:extLst>
          </p:cNvPr>
          <p:cNvPicPr/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524" y="6047225"/>
            <a:ext cx="1122880" cy="647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365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2925" indent="-2762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96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763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430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e Weg, Asfalt, Road, Weg, Landschap, Zijstraat">
            <a:extLst>
              <a:ext uri="{FF2B5EF4-FFF2-40B4-BE49-F238E27FC236}">
                <a16:creationId xmlns:a16="http://schemas.microsoft.com/office/drawing/2014/main" id="{72FB3B89-BBF8-4EB4-AB4E-92DBF4850F9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22"/>
          <a:stretch/>
        </p:blipFill>
        <p:spPr bwMode="auto">
          <a:xfrm>
            <a:off x="0" y="2796"/>
            <a:ext cx="12192000" cy="6898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el 2">
            <a:extLst>
              <a:ext uri="{FF2B5EF4-FFF2-40B4-BE49-F238E27FC236}">
                <a16:creationId xmlns:a16="http://schemas.microsoft.com/office/drawing/2014/main" id="{ADB6BE03-059B-7E41-8068-DE84E9B01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758627"/>
            <a:ext cx="6840000" cy="936000"/>
          </a:xfrm>
        </p:spPr>
        <p:txBody>
          <a:bodyPr/>
          <a:lstStyle/>
          <a:p>
            <a:r>
              <a:rPr lang="nl-NL" sz="3200" dirty="0"/>
              <a:t>Presentatie voor stuurgroep</a:t>
            </a:r>
          </a:p>
        </p:txBody>
      </p:sp>
      <p:sp>
        <p:nvSpPr>
          <p:cNvPr id="4" name="Ondertitel 3">
            <a:extLst>
              <a:ext uri="{FF2B5EF4-FFF2-40B4-BE49-F238E27FC236}">
                <a16:creationId xmlns:a16="http://schemas.microsoft.com/office/drawing/2014/main" id="{53F0CB31-BDC6-D04A-9D52-EE17B44AA0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692183"/>
            <a:ext cx="6840000" cy="936000"/>
          </a:xfrm>
        </p:spPr>
        <p:txBody>
          <a:bodyPr vert="horz" lIns="432000" tIns="144000" rIns="0" bIns="0" rtlCol="0" anchor="t">
            <a:noAutofit/>
          </a:bodyPr>
          <a:lstStyle/>
          <a:p>
            <a:r>
              <a:rPr lang="nl-NL" dirty="0"/>
              <a:t>VERKENNING DATAPLATFORM ASFALTIMPULS</a:t>
            </a:r>
          </a:p>
          <a:p>
            <a:r>
              <a:rPr lang="nl-NL" dirty="0">
                <a:cs typeface="Calibri Light"/>
              </a:rPr>
              <a:t>4 maart 2020</a:t>
            </a:r>
          </a:p>
        </p:txBody>
      </p:sp>
      <p:pic>
        <p:nvPicPr>
          <p:cNvPr id="5" name="Afbeelding 4" descr="Afbeelding met tekening&#10;&#10;Automatisch gegenereerde beschrijving">
            <a:extLst>
              <a:ext uri="{FF2B5EF4-FFF2-40B4-BE49-F238E27FC236}">
                <a16:creationId xmlns:a16="http://schemas.microsoft.com/office/drawing/2014/main" id="{92A19A00-6C4B-47FD-8BC4-B617C5139F36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623" b="95455" l="704" r="97887">
                        <a14:foregroundMark x1="37324" y1="47078" x2="37324" y2="47078"/>
                        <a14:foregroundMark x1="28521" y1="33442" x2="28521" y2="33442"/>
                        <a14:foregroundMark x1="5986" y1="37013" x2="5986" y2="37013"/>
                        <a14:foregroundMark x1="5106" y1="36364" x2="5106" y2="36364"/>
                        <a14:foregroundMark x1="1232" y1="26623" x2="1232" y2="26623"/>
                        <a14:foregroundMark x1="97711" y1="31818" x2="97711" y2="31818"/>
                        <a14:foregroundMark x1="95599" y1="67532" x2="95599" y2="67532"/>
                        <a14:foregroundMark x1="98063" y1="1948" x2="98063" y2="1948"/>
                        <a14:foregroundMark x1="81162" y1="95455" x2="81162" y2="9545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0682" y="5938459"/>
            <a:ext cx="1125261" cy="610177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A2DC7F42-4573-4D61-8349-1C2BE52C4033}"/>
              </a:ext>
            </a:extLst>
          </p:cNvPr>
          <p:cNvSpPr txBox="1"/>
          <p:nvPr/>
        </p:nvSpPr>
        <p:spPr>
          <a:xfrm>
            <a:off x="10650682" y="6548636"/>
            <a:ext cx="1416132" cy="48926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l"/>
            <a:r>
              <a:rPr lang="nl-NL" sz="1100" b="1">
                <a:solidFill>
                  <a:schemeClr val="bg1"/>
                </a:solidFill>
                <a:latin typeface="+mn-lt"/>
              </a:rPr>
              <a:t>Data &amp; Consultancy</a:t>
            </a:r>
          </a:p>
        </p:txBody>
      </p:sp>
    </p:spTree>
    <p:extLst>
      <p:ext uri="{BB962C8B-B14F-4D97-AF65-F5344CB8AC3E}">
        <p14:creationId xmlns:p14="http://schemas.microsoft.com/office/powerpoint/2010/main" val="991242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F23B8FB5-FC55-49CC-A64A-5DAC06EB0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152000"/>
            <a:ext cx="10316211" cy="4680000"/>
          </a:xfrm>
        </p:spPr>
        <p:txBody>
          <a:bodyPr vert="horz" lIns="0" tIns="0" rIns="0" bIns="0" rtlCol="0" anchor="t">
            <a:no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nl-NL" dirty="0"/>
              <a:t>De stuurgroep stelt de ambitie om tot een dataplatform te komen vast.</a:t>
            </a:r>
          </a:p>
          <a:p>
            <a:pPr marL="342900" lvl="0" indent="-342900">
              <a:buFont typeface="+mj-lt"/>
              <a:buAutoNum type="arabicPeriod"/>
            </a:pPr>
            <a:r>
              <a:rPr lang="nl-NL" dirty="0"/>
              <a:t>De stuurgroep kiest voor het scenario ‘</a:t>
            </a:r>
            <a:r>
              <a:rPr lang="nl-NL" dirty="0" err="1"/>
              <a:t>Proof</a:t>
            </a:r>
            <a:r>
              <a:rPr lang="nl-NL" dirty="0"/>
              <a:t> of Value’.</a:t>
            </a:r>
          </a:p>
          <a:p>
            <a:pPr marL="342900" lvl="0" indent="-342900">
              <a:buFont typeface="+mj-lt"/>
              <a:buAutoNum type="arabicPeriod"/>
            </a:pPr>
            <a:r>
              <a:rPr lang="nl-NL" dirty="0"/>
              <a:t>De stuurgroep besluit het project ‘dataplatform’ te starten, met een projectteam vanuit belanghebbende asfaltimpulsprojecten. </a:t>
            </a:r>
          </a:p>
          <a:p>
            <a:pPr marL="342900" lvl="0" indent="-342900">
              <a:buFont typeface="+mj-lt"/>
              <a:buAutoNum type="arabicPeriod"/>
            </a:pPr>
            <a:r>
              <a:rPr lang="nl-NL" dirty="0"/>
              <a:t>De stuurgroep verzoekt het projectteam geschikte databronnen te identificeren, een scope vast te stellen, een initiële businesscase op te stellen</a:t>
            </a:r>
            <a:r>
              <a:rPr lang="nl-NL" i="1" dirty="0"/>
              <a:t> voor verschillende ambitieniveaus</a:t>
            </a:r>
            <a:r>
              <a:rPr lang="nl-NL" dirty="0"/>
              <a:t>, een kostenraming voor het vervolg te maken en dit te bundelen in een rapportage met advies aan de stuurgroep. </a:t>
            </a:r>
            <a:r>
              <a:rPr lang="nl-NL" i="1" dirty="0"/>
              <a:t>Let hierbij op de organisatorische succesfactoren zoals benoemd door de stakeholders, inclusief de beheervorm.</a:t>
            </a:r>
            <a:endParaRPr lang="nl-NL" dirty="0"/>
          </a:p>
          <a:p>
            <a:pPr marL="342900" lvl="0" indent="-342900">
              <a:buFont typeface="+mj-lt"/>
              <a:buAutoNum type="arabicPeriod"/>
            </a:pPr>
            <a:r>
              <a:rPr lang="nl-NL" dirty="0"/>
              <a:t>De stuurgroep verzoekt hierbij in beeld te brengen welke </a:t>
            </a:r>
            <a:r>
              <a:rPr lang="nl-NL" dirty="0" err="1"/>
              <a:t>cloudprovider</a:t>
            </a:r>
            <a:r>
              <a:rPr lang="nl-NL" dirty="0"/>
              <a:t> de voorkeur heeft, mede in het licht van privacy; naast de grote drie native </a:t>
            </a:r>
            <a:r>
              <a:rPr lang="nl-NL" dirty="0" err="1"/>
              <a:t>cloudproviders</a:t>
            </a:r>
            <a:r>
              <a:rPr lang="nl-NL" dirty="0"/>
              <a:t> dienen ook providers vanuit de EU c.q. NL hierbij beschouwd te worden.</a:t>
            </a:r>
          </a:p>
          <a:p>
            <a:pPr marL="342900" lvl="0" indent="-342900">
              <a:buFont typeface="+mj-lt"/>
              <a:buAutoNum type="arabicPeriod"/>
            </a:pPr>
            <a:r>
              <a:rPr lang="nl-NL" dirty="0">
                <a:cs typeface="Calibri Light"/>
              </a:rPr>
              <a:t>De stuurgroep déchargeert ons.</a:t>
            </a:r>
          </a:p>
          <a:p>
            <a:pPr marL="0" indent="0">
              <a:buNone/>
            </a:pPr>
            <a:endParaRPr lang="nl-NL" dirty="0">
              <a:cs typeface="Calibri Light"/>
            </a:endParaRP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CE0D5A01-98D7-4DEB-8058-4DE790933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Beslispunten stuurgroep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62980D2A-AB5C-4931-94C8-C964973271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B51A1E-902D-48AF-9020-955120F399B6}" type="slidenum">
              <a:rPr kumimoji="0" lang="nl-NL" sz="1200" b="1" i="1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nl-NL" sz="1200" b="1" i="1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2012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093E9FD0-F30F-5748-9D7B-6F940A4B1B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333375" indent="-342900">
              <a:buFont typeface="+mj-lt"/>
              <a:buAutoNum type="arabicPeriod"/>
            </a:pPr>
            <a:r>
              <a:rPr lang="nl-NL" dirty="0"/>
              <a:t>Aanleiding / gewenst resultaat van deze verkenning</a:t>
            </a:r>
          </a:p>
          <a:p>
            <a:pPr marL="333375" indent="-342900">
              <a:buFont typeface="+mj-lt"/>
              <a:buAutoNum type="arabicPeriod"/>
            </a:pPr>
            <a:r>
              <a:rPr lang="nl-NL" dirty="0"/>
              <a:t>Conclusies uit interviews</a:t>
            </a:r>
          </a:p>
          <a:p>
            <a:pPr marL="333375" indent="-342900">
              <a:buFont typeface="+mj-lt"/>
              <a:buAutoNum type="arabicPeriod"/>
            </a:pPr>
            <a:r>
              <a:rPr lang="nl-NL" dirty="0"/>
              <a:t>Keuze van data-architectuur</a:t>
            </a:r>
          </a:p>
          <a:p>
            <a:pPr marL="333375" indent="-342900">
              <a:buFont typeface="+mj-lt"/>
              <a:buAutoNum type="arabicPeriod"/>
            </a:pPr>
            <a:r>
              <a:rPr lang="nl-NL" dirty="0"/>
              <a:t>Cloud voor het dataplatform: overwegingen en opties</a:t>
            </a:r>
          </a:p>
          <a:p>
            <a:pPr marL="333375" indent="-342900">
              <a:buFont typeface="+mj-lt"/>
              <a:buAutoNum type="arabicPeriod"/>
            </a:pPr>
            <a:r>
              <a:rPr lang="nl-NL" dirty="0"/>
              <a:t>De data-uitdaging; identificeren en selecteren van databronnen</a:t>
            </a:r>
          </a:p>
          <a:p>
            <a:pPr marL="333375" indent="-342900">
              <a:buFont typeface="+mj-lt"/>
              <a:buAutoNum type="arabicPeriod"/>
            </a:pPr>
            <a:r>
              <a:rPr lang="nl-NL" dirty="0"/>
              <a:t>Uitgangspunten voor organisatie van het dataplatform</a:t>
            </a:r>
          </a:p>
          <a:p>
            <a:pPr marL="333375" indent="-342900">
              <a:buFont typeface="+mj-lt"/>
              <a:buAutoNum type="arabicPeriod"/>
            </a:pPr>
            <a:r>
              <a:rPr lang="nl-NL" dirty="0"/>
              <a:t>Advies</a:t>
            </a:r>
          </a:p>
          <a:p>
            <a:pPr marL="333375" indent="-342900">
              <a:buFont typeface="+mj-lt"/>
              <a:buAutoNum type="arabicPeriod"/>
            </a:pPr>
            <a:r>
              <a:rPr lang="nl-NL" dirty="0"/>
              <a:t>Beslispunten stuurgroep</a:t>
            </a:r>
          </a:p>
          <a:p>
            <a:pPr marL="333375" indent="-342900">
              <a:buFont typeface="+mj-lt"/>
              <a:buAutoNum type="arabicPeriod"/>
            </a:pPr>
            <a:endParaRPr lang="nl-NL" dirty="0"/>
          </a:p>
          <a:p>
            <a:pPr marL="333375" indent="-342900">
              <a:buFont typeface="+mj-lt"/>
              <a:buAutoNum type="arabicPeriod"/>
            </a:pPr>
            <a:endParaRPr lang="nl-NL" dirty="0"/>
          </a:p>
          <a:p>
            <a:pPr marL="333375" indent="-342900">
              <a:buFont typeface="+mj-lt"/>
              <a:buAutoNum type="arabicPeriod"/>
            </a:pPr>
            <a:endParaRPr lang="nl-NL" dirty="0"/>
          </a:p>
          <a:p>
            <a:pPr lvl="1"/>
            <a:endParaRPr lang="nl-NL" dirty="0">
              <a:cs typeface="Calibri Light"/>
            </a:endParaRP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B22DCABA-FAD1-BE48-BDF5-25BF6FDFA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Inhoud presentatie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2588E5C-CF42-4042-8D22-D439B81851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9B51A1E-902D-48AF-9020-955120F399B6}" type="slidenum">
              <a:rPr lang="nl-NL" smtClean="0"/>
              <a:pPr/>
              <a:t>2</a:t>
            </a:fld>
            <a:endParaRPr lang="nl-NL"/>
          </a:p>
        </p:txBody>
      </p:sp>
      <p:sp>
        <p:nvSpPr>
          <p:cNvPr id="6" name="Tijdelijke aanduiding voor inhoud 1">
            <a:extLst>
              <a:ext uri="{FF2B5EF4-FFF2-40B4-BE49-F238E27FC236}">
                <a16:creationId xmlns:a16="http://schemas.microsoft.com/office/drawing/2014/main" id="{9AED1E4E-9796-4FA5-B6AB-11A9B72D82E3}"/>
              </a:ext>
            </a:extLst>
          </p:cNvPr>
          <p:cNvSpPr txBox="1">
            <a:spLocks/>
          </p:cNvSpPr>
          <p:nvPr/>
        </p:nvSpPr>
        <p:spPr>
          <a:xfrm>
            <a:off x="6725989" y="5707067"/>
            <a:ext cx="4377795" cy="1150051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266700" indent="-2667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2925" indent="-2762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96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763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430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400" dirty="0"/>
              <a:t>Dit onderzoek is uitgevoerd door Frank van Mook en John van Lopik (Vrij! Data &amp; Consultancy), onder aansturing van Rutger Krans (Rijkswaterstaat) en Edwin van </a:t>
            </a:r>
            <a:r>
              <a:rPr lang="nl-NL" sz="1400" dirty="0" err="1"/>
              <a:t>Osch</a:t>
            </a:r>
            <a:r>
              <a:rPr lang="nl-NL" sz="1400" dirty="0"/>
              <a:t> (Heijmans) en in opdracht van de Stuurgroep Asfalt-Impuls en CROW.</a:t>
            </a:r>
            <a:endParaRPr lang="nl-NL" sz="1400" dirty="0"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37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093E9FD0-F30F-5748-9D7B-6F940A4B1B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r>
              <a:rPr lang="nl-NL" dirty="0"/>
              <a:t>Landelijk hebben overheden, bedrijfsleven en wetenschap de handen ineengeslagen om voor de asfaltbranche diverse thema’s gezamenlijk beet te pakken en uit te werken onder de noemer asfaltimpuls. </a:t>
            </a:r>
          </a:p>
          <a:p>
            <a:r>
              <a:rPr lang="nl-NL" dirty="0"/>
              <a:t>Diverse projecten willen gebruik gaan maken van </a:t>
            </a:r>
            <a:r>
              <a:rPr lang="nl-NL" u="sng" dirty="0"/>
              <a:t>te verzamelen en beschikbare data</a:t>
            </a:r>
            <a:r>
              <a:rPr lang="nl-NL" dirty="0"/>
              <a:t>: voor analyses en om meer inzicht te krijgen in gedrag van asfaltverhardingen. </a:t>
            </a:r>
            <a:endParaRPr lang="nl-NL" dirty="0">
              <a:cs typeface="Calibri Light"/>
            </a:endParaRPr>
          </a:p>
          <a:p>
            <a:r>
              <a:rPr lang="nl-NL" dirty="0"/>
              <a:t>Vanuit deze behoefte heeft de stuurgroep asfalt-impuls opdracht gegeven het oprichten van een </a:t>
            </a:r>
            <a:r>
              <a:rPr lang="nl-NL" u="sng" dirty="0"/>
              <a:t>landelijk dataplatform </a:t>
            </a:r>
            <a:r>
              <a:rPr lang="nl-NL" dirty="0"/>
              <a:t>voor de asfaltsector te verkennen. </a:t>
            </a:r>
            <a:endParaRPr lang="nl-NL" dirty="0">
              <a:cs typeface="Calibri Light"/>
            </a:endParaRPr>
          </a:p>
          <a:p>
            <a:r>
              <a:rPr lang="nl-NL" dirty="0"/>
              <a:t>De stuurgroep wil een </a:t>
            </a:r>
            <a:r>
              <a:rPr lang="nl-NL" u="sng" dirty="0"/>
              <a:t>strategische verkenning </a:t>
            </a:r>
            <a:r>
              <a:rPr lang="nl-NL" dirty="0"/>
              <a:t> uitvoeren om nut en noodzaak van het oprichten van een </a:t>
            </a:r>
            <a:r>
              <a:rPr lang="nl-NL" u="sng" dirty="0"/>
              <a:t>landelijk dataplatform </a:t>
            </a:r>
            <a:r>
              <a:rPr lang="nl-NL" dirty="0"/>
              <a:t>voor de asfaltsector in kaart te brengen. </a:t>
            </a:r>
            <a:endParaRPr lang="nl-NL" dirty="0">
              <a:cs typeface="Calibri Light"/>
            </a:endParaRPr>
          </a:p>
          <a:p>
            <a:r>
              <a:rPr lang="nl-NL" dirty="0"/>
              <a:t>Deze strategische verkenning is input voor en </a:t>
            </a:r>
            <a:r>
              <a:rPr lang="nl-NL" u="sng" dirty="0"/>
              <a:t>bestuurlijk besluit </a:t>
            </a:r>
            <a:r>
              <a:rPr lang="nl-NL" dirty="0"/>
              <a:t>om dit wel/niet te gaan oprichten.</a:t>
            </a:r>
            <a:endParaRPr lang="nl-NL" dirty="0">
              <a:cs typeface="Calibri Light"/>
            </a:endParaRPr>
          </a:p>
          <a:p>
            <a:endParaRPr lang="nl-NL" dirty="0"/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B22DCABA-FAD1-BE48-BDF5-25BF6FDFA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Aanleiding/Gewenst resultaat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2588E5C-CF42-4042-8D22-D439B81851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rtl="0"/>
            <a:fld id="{19B51A1E-902D-48AF-9020-955120F399B6}" type="slidenum">
              <a:rPr lang="nl-NL" smtClean="0"/>
              <a:pPr rtl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7251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F23B8FB5-FC55-49CC-A64A-5DAC06EB0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0" indent="0">
              <a:buNone/>
            </a:pPr>
            <a:r>
              <a:rPr lang="nl-NL" i="1" dirty="0"/>
              <a:t>Asfalt-impuls: ‘Verdubbeling gemiddelde levensduur van onze asfaltwegen, halvering spreiding in levensduur, halvering CO</a:t>
            </a:r>
            <a:r>
              <a:rPr lang="nl-NL" i="1" baseline="-25000" dirty="0"/>
              <a:t>2</a:t>
            </a:r>
            <a:r>
              <a:rPr lang="nl-NL" i="1" dirty="0"/>
              <a:t>-productie, tegen gelijke of lagere kosten.’</a:t>
            </a:r>
            <a:br>
              <a:rPr lang="nl-NL" i="1" dirty="0"/>
            </a:br>
            <a:endParaRPr lang="nl-NL" i="1" dirty="0"/>
          </a:p>
          <a:p>
            <a:r>
              <a:rPr lang="nl-NL" i="1" dirty="0">
                <a:ea typeface="+mn-lt"/>
                <a:cs typeface="+mn-lt"/>
              </a:rPr>
              <a:t>In de keten zijn al </a:t>
            </a:r>
            <a:r>
              <a:rPr lang="nl-NL" i="1" u="sng" dirty="0">
                <a:ea typeface="+mn-lt"/>
                <a:cs typeface="+mn-lt"/>
              </a:rPr>
              <a:t>veel data</a:t>
            </a:r>
            <a:r>
              <a:rPr lang="nl-NL" i="1" dirty="0">
                <a:ea typeface="+mn-lt"/>
                <a:cs typeface="+mn-lt"/>
              </a:rPr>
              <a:t> beschikbaar in </a:t>
            </a:r>
            <a:r>
              <a:rPr lang="nl-NL" i="1" u="sng" dirty="0">
                <a:ea typeface="+mn-lt"/>
                <a:cs typeface="+mn-lt"/>
              </a:rPr>
              <a:t>verschillende systemen</a:t>
            </a:r>
            <a:endParaRPr lang="en-US" dirty="0">
              <a:ea typeface="+mn-lt"/>
              <a:cs typeface="+mn-lt"/>
            </a:endParaRPr>
          </a:p>
          <a:p>
            <a:r>
              <a:rPr lang="nl-NL" i="1" dirty="0">
                <a:ea typeface="+mn-lt"/>
                <a:cs typeface="+mn-lt"/>
              </a:rPr>
              <a:t>Waarde zit in het </a:t>
            </a:r>
            <a:r>
              <a:rPr lang="nl-NL" i="1" u="sng" dirty="0">
                <a:ea typeface="+mn-lt"/>
                <a:cs typeface="+mn-lt"/>
              </a:rPr>
              <a:t>combineren</a:t>
            </a:r>
            <a:r>
              <a:rPr lang="nl-NL" i="1" dirty="0">
                <a:ea typeface="+mn-lt"/>
                <a:cs typeface="+mn-lt"/>
              </a:rPr>
              <a:t> van deze data (zowel in omvang als diversiteit van dataset)</a:t>
            </a:r>
            <a:endParaRPr lang="en-US" dirty="0">
              <a:ea typeface="+mn-lt"/>
              <a:cs typeface="+mn-lt"/>
            </a:endParaRPr>
          </a:p>
          <a:p>
            <a:endParaRPr lang="nl-NL" i="1" dirty="0"/>
          </a:p>
          <a:p>
            <a:r>
              <a:rPr lang="nl-NL" i="1" dirty="0"/>
              <a:t>Partijen zien de </a:t>
            </a:r>
            <a:r>
              <a:rPr lang="nl-NL" i="1" u="sng" dirty="0"/>
              <a:t>noodzaak</a:t>
            </a:r>
            <a:r>
              <a:rPr lang="nl-NL" i="1" dirty="0"/>
              <a:t> deze data te delen om de doelen van asfalt-impuls te behalen</a:t>
            </a:r>
            <a:endParaRPr lang="nl-NL" dirty="0"/>
          </a:p>
          <a:p>
            <a:r>
              <a:rPr lang="nl-NL" i="1" dirty="0"/>
              <a:t>Ontwikkeling van een gezamenlijk dataplatform wordt daarbij gezien als </a:t>
            </a:r>
            <a:r>
              <a:rPr lang="nl-NL" i="1" u="sng" dirty="0"/>
              <a:t>logische en noodzakelijke stap</a:t>
            </a:r>
          </a:p>
          <a:p>
            <a:endParaRPr lang="nl-NL" i="1" u="sng" dirty="0"/>
          </a:p>
          <a:p>
            <a:pPr marL="0" indent="0">
              <a:buNone/>
            </a:pPr>
            <a:r>
              <a:rPr lang="nl-NL" i="1" dirty="0"/>
              <a:t>Daarbij worden wel belangrijke </a:t>
            </a:r>
            <a:r>
              <a:rPr lang="nl-NL" i="1" u="sng" dirty="0"/>
              <a:t>uitdagingen</a:t>
            </a:r>
            <a:r>
              <a:rPr lang="nl-NL" i="1" dirty="0"/>
              <a:t> gesignaleerd:</a:t>
            </a:r>
            <a:endParaRPr lang="nl-NL" i="1" u="sng" dirty="0">
              <a:cs typeface="Calibri Light"/>
            </a:endParaRPr>
          </a:p>
          <a:p>
            <a:r>
              <a:rPr lang="nl-NL" i="1" dirty="0"/>
              <a:t>Praktische uitdaging is het </a:t>
            </a:r>
            <a:r>
              <a:rPr lang="nl-NL" i="1" u="sng" dirty="0"/>
              <a:t>koppelen van deze data  </a:t>
            </a:r>
            <a:r>
              <a:rPr lang="nl-NL" i="1" dirty="0"/>
              <a:t>op gelijk niveau (normalisatie)</a:t>
            </a:r>
            <a:endParaRPr lang="nl-NL" i="1" dirty="0">
              <a:cs typeface="Calibri Light"/>
            </a:endParaRPr>
          </a:p>
          <a:p>
            <a:r>
              <a:rPr lang="nl-NL" i="1" dirty="0"/>
              <a:t>Bedrijfsmatige uitdagingen zijn </a:t>
            </a:r>
            <a:r>
              <a:rPr lang="nl-NL" i="1" u="sng" dirty="0"/>
              <a:t>concurrentie</a:t>
            </a:r>
            <a:r>
              <a:rPr lang="nl-NL" i="1" dirty="0"/>
              <a:t>, </a:t>
            </a:r>
            <a:r>
              <a:rPr lang="nl-NL" i="1" u="sng" dirty="0"/>
              <a:t>aansprakelijkheid</a:t>
            </a:r>
            <a:r>
              <a:rPr lang="nl-NL" i="1" dirty="0"/>
              <a:t> en </a:t>
            </a:r>
            <a:r>
              <a:rPr lang="nl-NL" i="1" u="sng" dirty="0"/>
              <a:t>wederkerigheid</a:t>
            </a:r>
            <a:endParaRPr lang="nl-NL" i="1" u="sng" dirty="0">
              <a:cs typeface="Calibri Light"/>
            </a:endParaRPr>
          </a:p>
          <a:p>
            <a:endParaRPr lang="nl-NL" i="1" dirty="0"/>
          </a:p>
          <a:p>
            <a:pPr marL="0" indent="0">
              <a:buNone/>
            </a:pPr>
            <a:r>
              <a:rPr lang="nl-NL" i="1" dirty="0"/>
              <a:t>Inzet van een </a:t>
            </a:r>
            <a:r>
              <a:rPr lang="nl-NL" i="1" u="sng" dirty="0"/>
              <a:t>onafhankelijke</a:t>
            </a:r>
            <a:r>
              <a:rPr lang="nl-NL" i="1" dirty="0"/>
              <a:t> dataplatformbeheerder en aansluiting op </a:t>
            </a:r>
            <a:r>
              <a:rPr lang="nl-NL" i="1" u="sng" dirty="0"/>
              <a:t>bestaande initiatieven</a:t>
            </a:r>
            <a:r>
              <a:rPr lang="nl-NL" i="1" dirty="0"/>
              <a:t> bepalen mede het succes </a:t>
            </a:r>
            <a:endParaRPr lang="nl-NL" i="1" dirty="0">
              <a:cs typeface="Calibri Light"/>
            </a:endParaRPr>
          </a:p>
          <a:p>
            <a:endParaRPr lang="nl-NL" i="1" dirty="0"/>
          </a:p>
          <a:p>
            <a:endParaRPr lang="nl-NL" i="1" dirty="0"/>
          </a:p>
          <a:p>
            <a:endParaRPr lang="nl-NL" i="1" dirty="0"/>
          </a:p>
          <a:p>
            <a:endParaRPr lang="nl-NL" i="1" dirty="0"/>
          </a:p>
          <a:p>
            <a:pPr marL="0" indent="0">
              <a:buNone/>
            </a:pPr>
            <a:endParaRPr lang="nl-NL" i="1" dirty="0"/>
          </a:p>
          <a:p>
            <a:pPr marL="0" indent="0">
              <a:buNone/>
            </a:pPr>
            <a:endParaRPr lang="nl-NL" i="1" dirty="0"/>
          </a:p>
          <a:p>
            <a:endParaRPr lang="nl-NL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CE0D5A01-98D7-4DEB-8058-4DE790933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Conclusies uit interviews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62980D2A-AB5C-4931-94C8-C964973271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rtl="0"/>
            <a:fld id="{19B51A1E-902D-48AF-9020-955120F399B6}" type="slidenum">
              <a:rPr lang="nl-NL" smtClean="0"/>
              <a:pPr rtl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7917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3A588817-AB45-4B73-9092-4C29C30E3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369" y="396810"/>
            <a:ext cx="11340000" cy="432000"/>
          </a:xfrm>
        </p:spPr>
        <p:txBody>
          <a:bodyPr/>
          <a:lstStyle/>
          <a:p>
            <a:r>
              <a:rPr lang="nl-NL" dirty="0"/>
              <a:t>Keuze van data-architectuur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0564F35-1123-4F2C-A698-AC3657243C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rtl="0"/>
            <a:fld id="{19B51A1E-902D-48AF-9020-955120F399B6}" type="slidenum">
              <a:rPr lang="nl-NL" smtClean="0"/>
              <a:pPr rtl="0"/>
              <a:t>5</a:t>
            </a:fld>
            <a:endParaRPr lang="nl-NL"/>
          </a:p>
        </p:txBody>
      </p:sp>
      <p:sp>
        <p:nvSpPr>
          <p:cNvPr id="10" name="Tijdelijke aanduiding voor inhoud 9">
            <a:extLst>
              <a:ext uri="{FF2B5EF4-FFF2-40B4-BE49-F238E27FC236}">
                <a16:creationId xmlns:a16="http://schemas.microsoft.com/office/drawing/2014/main" id="{B3B90992-A4AB-43D8-B2F3-4B26D33F8E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000" y="1173515"/>
            <a:ext cx="11340000" cy="4680000"/>
          </a:xfrm>
        </p:spPr>
        <p:txBody>
          <a:bodyPr vert="horz" lIns="0" tIns="0" rIns="0" bIns="0" rtlCol="0" anchor="t">
            <a:noAutofit/>
          </a:bodyPr>
          <a:lstStyle/>
          <a:p>
            <a:pPr marL="0" indent="0">
              <a:buNone/>
            </a:pPr>
            <a:r>
              <a:rPr lang="nl-NL" dirty="0"/>
              <a:t>De geschiktheid van een data-architectuur hangt </a:t>
            </a:r>
            <a:r>
              <a:rPr lang="nl-NL"/>
              <a:t>af van de </a:t>
            </a:r>
            <a:r>
              <a:rPr lang="nl-NL" dirty="0"/>
              <a:t>‘</a:t>
            </a:r>
            <a:r>
              <a:rPr lang="nl-NL" dirty="0" err="1"/>
              <a:t>usecase</a:t>
            </a:r>
            <a:r>
              <a:rPr lang="nl-NL" dirty="0"/>
              <a:t>’: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Eenvoudige gebruiksdoelen rechtvaardigen vaak een complexe voorbereiding van data (datawarehouse)</a:t>
            </a:r>
          </a:p>
          <a:p>
            <a:r>
              <a:rPr lang="nl-NL" dirty="0"/>
              <a:t>Complexe en onbekende gebruiksdoelen vragen juist om zo eenvoudig mogelijke voorbewerking (</a:t>
            </a:r>
            <a:r>
              <a:rPr lang="nl-NL" dirty="0" err="1"/>
              <a:t>datalake</a:t>
            </a:r>
            <a:r>
              <a:rPr lang="nl-NL" dirty="0"/>
              <a:t>)</a:t>
            </a:r>
          </a:p>
          <a:p>
            <a:r>
              <a:rPr lang="nl-NL" dirty="0"/>
              <a:t>Veelvuldig opvragen van data uit meerdere bronnen voor standaardrapportages kan met een </a:t>
            </a:r>
            <a:r>
              <a:rPr lang="nl-NL" dirty="0" err="1"/>
              <a:t>LinkedDatamodel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Gezien er bij de asfaltimpuls sprake is van </a:t>
            </a:r>
            <a:r>
              <a:rPr lang="nl-NL" u="sng" dirty="0"/>
              <a:t>gestructureerde</a:t>
            </a:r>
            <a:r>
              <a:rPr lang="nl-NL" dirty="0"/>
              <a:t> en </a:t>
            </a:r>
            <a:r>
              <a:rPr lang="nl-NL" u="sng" dirty="0"/>
              <a:t>ongestructureerde</a:t>
            </a:r>
            <a:r>
              <a:rPr lang="nl-NL" dirty="0"/>
              <a:t> data en behoefte aan zowel </a:t>
            </a:r>
            <a:r>
              <a:rPr lang="nl-NL" u="sng" dirty="0"/>
              <a:t>eenvoudige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als </a:t>
            </a:r>
            <a:r>
              <a:rPr lang="nl-NL" u="sng" dirty="0"/>
              <a:t>complexe</a:t>
            </a:r>
            <a:r>
              <a:rPr lang="nl-NL" dirty="0"/>
              <a:t> (</a:t>
            </a:r>
            <a:r>
              <a:rPr lang="nl-NL" dirty="0" err="1"/>
              <a:t>voorspellings</a:t>
            </a:r>
            <a:r>
              <a:rPr lang="nl-NL" dirty="0"/>
              <a:t>)analyses adviseren wij te kiezen voor een platform dat een </a:t>
            </a:r>
            <a:r>
              <a:rPr lang="nl-NL" dirty="0" err="1"/>
              <a:t>d</a:t>
            </a:r>
            <a:r>
              <a:rPr lang="nl-NL" u="sng" dirty="0" err="1"/>
              <a:t>atalake</a:t>
            </a:r>
            <a:r>
              <a:rPr lang="nl-NL" dirty="0"/>
              <a:t>-architectuur ondersteunt</a:t>
            </a:r>
            <a:endParaRPr lang="nl-NL" dirty="0">
              <a:cs typeface="Calibri Light"/>
            </a:endParaRPr>
          </a:p>
          <a:p>
            <a:pPr marL="0" indent="0">
              <a:buNone/>
            </a:pPr>
            <a:r>
              <a:rPr lang="nl-NL" dirty="0"/>
              <a:t>Op termijn kan dit uitgebreid worden naar een </a:t>
            </a:r>
            <a:r>
              <a:rPr lang="nl-NL" dirty="0" err="1"/>
              <a:t>datahubmodel</a:t>
            </a:r>
            <a:r>
              <a:rPr lang="nl-NL" dirty="0"/>
              <a:t>. Deze architectuur is echter nog relatief nieuw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/>
            </a:r>
            <a:br>
              <a:rPr lang="nl-NL" dirty="0"/>
            </a:br>
            <a:endParaRPr lang="nl-NL" dirty="0"/>
          </a:p>
          <a:p>
            <a:pPr marL="0" indent="0">
              <a:buNone/>
            </a:pPr>
            <a:endParaRPr lang="nl-NL" dirty="0">
              <a:cs typeface="Calibri Light"/>
            </a:endParaRPr>
          </a:p>
          <a:p>
            <a:pPr marL="0" indent="0">
              <a:buNone/>
            </a:pPr>
            <a:endParaRPr lang="nl-NL" dirty="0">
              <a:cs typeface="Calibri Light"/>
            </a:endParaRPr>
          </a:p>
          <a:p>
            <a:pPr marL="266700" lvl="1" indent="0">
              <a:buNone/>
            </a:pPr>
            <a:endParaRPr lang="nl-NL" dirty="0">
              <a:cs typeface="Calibri Light"/>
            </a:endParaRPr>
          </a:p>
          <a:p>
            <a:pPr lvl="1"/>
            <a:endParaRPr lang="nl-NL" dirty="0"/>
          </a:p>
          <a:p>
            <a:endParaRPr lang="nl-NL" dirty="0"/>
          </a:p>
          <a:p>
            <a:pPr lvl="1"/>
            <a:endParaRPr lang="nl-NL" dirty="0"/>
          </a:p>
          <a:p>
            <a:pPr lvl="1"/>
            <a:endParaRPr lang="nl-NL" dirty="0"/>
          </a:p>
          <a:p>
            <a:endParaRPr lang="nl-NL" dirty="0"/>
          </a:p>
        </p:txBody>
      </p:sp>
      <p:sp>
        <p:nvSpPr>
          <p:cNvPr id="6" name="Rechthoek: afgeronde hoeken 5">
            <a:extLst>
              <a:ext uri="{FF2B5EF4-FFF2-40B4-BE49-F238E27FC236}">
                <a16:creationId xmlns:a16="http://schemas.microsoft.com/office/drawing/2014/main" id="{B2FCAEB8-B1E5-40A9-91D0-3E32949854E4}"/>
              </a:ext>
            </a:extLst>
          </p:cNvPr>
          <p:cNvSpPr/>
          <p:nvPr/>
        </p:nvSpPr>
        <p:spPr>
          <a:xfrm>
            <a:off x="2384091" y="4888524"/>
            <a:ext cx="7014885" cy="964992"/>
          </a:xfrm>
          <a:prstGeom prst="roundRect">
            <a:avLst/>
          </a:prstGeom>
          <a:solidFill>
            <a:srgbClr val="F2FF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rgbClr val="404040"/>
                </a:solidFill>
                <a:latin typeface="Rockwell"/>
              </a:rPr>
              <a:t>Een </a:t>
            </a:r>
            <a:r>
              <a:rPr lang="nl-NL" sz="1400" dirty="0" err="1">
                <a:solidFill>
                  <a:srgbClr val="404040"/>
                </a:solidFill>
                <a:latin typeface="Rockwell"/>
              </a:rPr>
              <a:t>datalake</a:t>
            </a:r>
            <a:r>
              <a:rPr lang="nl-NL" sz="1400" dirty="0">
                <a:solidFill>
                  <a:srgbClr val="404040"/>
                </a:solidFill>
                <a:latin typeface="Rockwell"/>
              </a:rPr>
              <a:t>-architectuur past het beste bij de diversiteit in datatypen en analysebehoeften.</a:t>
            </a:r>
          </a:p>
          <a:p>
            <a:pPr algn="ctr"/>
            <a:r>
              <a:rPr lang="nl-NL" sz="1400" dirty="0">
                <a:solidFill>
                  <a:srgbClr val="404040"/>
                </a:solidFill>
                <a:latin typeface="Rockwell"/>
              </a:rPr>
              <a:t>Hierbij worden benodigde data gekopieerd uit de bron en opgeslagen in het </a:t>
            </a:r>
            <a:r>
              <a:rPr lang="nl-NL" sz="1400" dirty="0" err="1">
                <a:solidFill>
                  <a:srgbClr val="404040"/>
                </a:solidFill>
                <a:latin typeface="Rockwell"/>
              </a:rPr>
              <a:t>datalake</a:t>
            </a:r>
            <a:endParaRPr lang="nl-NL" sz="1400" dirty="0">
              <a:solidFill>
                <a:srgbClr val="404040"/>
              </a:solidFill>
              <a:latin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3234041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3A588817-AB45-4B73-9092-4C29C30E3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369" y="396810"/>
            <a:ext cx="11340000" cy="432000"/>
          </a:xfrm>
        </p:spPr>
        <p:txBody>
          <a:bodyPr/>
          <a:lstStyle/>
          <a:p>
            <a:r>
              <a:rPr lang="nl-NL" dirty="0"/>
              <a:t>Cloud voor het dataplatform: overwegingen en opties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0564F35-1123-4F2C-A698-AC3657243C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rtl="0"/>
            <a:fld id="{19B51A1E-902D-48AF-9020-955120F399B6}" type="slidenum">
              <a:rPr lang="nl-NL" smtClean="0"/>
              <a:pPr rtl="0"/>
              <a:t>6</a:t>
            </a:fld>
            <a:endParaRPr lang="nl-NL"/>
          </a:p>
        </p:txBody>
      </p:sp>
      <p:sp>
        <p:nvSpPr>
          <p:cNvPr id="10" name="Tijdelijke aanduiding voor inhoud 9">
            <a:extLst>
              <a:ext uri="{FF2B5EF4-FFF2-40B4-BE49-F238E27FC236}">
                <a16:creationId xmlns:a16="http://schemas.microsoft.com/office/drawing/2014/main" id="{B3B90992-A4AB-43D8-B2F3-4B26D33F8E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0" indent="0">
              <a:buNone/>
            </a:pPr>
            <a:r>
              <a:rPr lang="nl-NL" dirty="0"/>
              <a:t>Voordelen van </a:t>
            </a:r>
            <a:r>
              <a:rPr lang="nl-NL" dirty="0" err="1"/>
              <a:t>cloud</a:t>
            </a:r>
            <a:r>
              <a:rPr lang="nl-NL" dirty="0"/>
              <a:t>:</a:t>
            </a:r>
            <a:endParaRPr lang="nl-NL" dirty="0">
              <a:cs typeface="Calibri Light"/>
            </a:endParaRPr>
          </a:p>
          <a:p>
            <a:pPr lvl="1"/>
            <a:r>
              <a:rPr lang="nl-NL" dirty="0"/>
              <a:t>Veilig</a:t>
            </a:r>
            <a:endParaRPr lang="nl-NL" dirty="0">
              <a:cs typeface="Calibri Light"/>
            </a:endParaRPr>
          </a:p>
          <a:p>
            <a:pPr lvl="1"/>
            <a:r>
              <a:rPr lang="nl-NL" dirty="0"/>
              <a:t>Geen kennis nodig omtrent netwerk e.d., focus op development</a:t>
            </a:r>
            <a:endParaRPr lang="nl-NL" dirty="0">
              <a:cs typeface="Calibri Light"/>
            </a:endParaRPr>
          </a:p>
          <a:p>
            <a:pPr lvl="1"/>
            <a:r>
              <a:rPr lang="nl-NL" dirty="0"/>
              <a:t>Schaalbaar: start klein, groei groot</a:t>
            </a:r>
            <a:endParaRPr lang="nl-NL" dirty="0">
              <a:cs typeface="Calibri Light"/>
            </a:endParaRPr>
          </a:p>
          <a:p>
            <a:pPr lvl="1"/>
            <a:r>
              <a:rPr lang="nl-NL" dirty="0"/>
              <a:t>Betaal naar gebruik, pauzeer services indien deze niet gebruikt worden</a:t>
            </a:r>
            <a:endParaRPr lang="nl-NL" dirty="0">
              <a:cs typeface="Calibri Light"/>
            </a:endParaRPr>
          </a:p>
          <a:p>
            <a:pPr lvl="1"/>
            <a:r>
              <a:rPr lang="nl-NL" dirty="0">
                <a:cs typeface="Calibri Light"/>
              </a:rPr>
              <a:t>Locatie waar data opgeslagen wordt kan ook 'lokaal' zijn</a:t>
            </a:r>
          </a:p>
          <a:p>
            <a:pPr marL="266700" lvl="1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Er zijn 3 grote “</a:t>
            </a:r>
            <a:r>
              <a:rPr lang="nl-NL" dirty="0" err="1" smtClean="0"/>
              <a:t>native”cloudproviders</a:t>
            </a:r>
            <a:r>
              <a:rPr lang="nl-NL" dirty="0"/>
              <a:t>:</a:t>
            </a:r>
          </a:p>
          <a:p>
            <a:pPr marL="0" indent="0">
              <a:buNone/>
            </a:pPr>
            <a:endParaRPr lang="nl-NL" dirty="0">
              <a:cs typeface="Calibri Light"/>
            </a:endParaRPr>
          </a:p>
          <a:p>
            <a:pPr marL="0" indent="0">
              <a:buNone/>
            </a:pPr>
            <a:endParaRPr lang="nl-NL" dirty="0">
              <a:cs typeface="Calibri Light"/>
            </a:endParaRPr>
          </a:p>
          <a:p>
            <a:pPr marL="0" indent="0">
              <a:buNone/>
            </a:pPr>
            <a:endParaRPr lang="nl-NL" dirty="0">
              <a:cs typeface="Calibri Light"/>
            </a:endParaRPr>
          </a:p>
          <a:p>
            <a:pPr marL="0" indent="0">
              <a:buNone/>
            </a:pPr>
            <a:r>
              <a:rPr lang="nl-NL" dirty="0">
                <a:cs typeface="Calibri Light"/>
              </a:rPr>
              <a:t>Benodigde functies, ervaring en beleid bepalen de definitieve keuze</a:t>
            </a:r>
          </a:p>
          <a:p>
            <a:pPr marL="0" indent="0">
              <a:buNone/>
            </a:pPr>
            <a:endParaRPr lang="nl-NL" dirty="0"/>
          </a:p>
          <a:p>
            <a:pPr lvl="1"/>
            <a:endParaRPr lang="nl-NL" dirty="0"/>
          </a:p>
          <a:p>
            <a:pPr marL="0" indent="0">
              <a:buNone/>
            </a:pPr>
            <a:endParaRPr lang="nl-NL" dirty="0">
              <a:cs typeface="Calibri Light"/>
            </a:endParaRPr>
          </a:p>
          <a:p>
            <a:pPr marL="266700" lvl="1" indent="0">
              <a:buNone/>
            </a:pPr>
            <a:endParaRPr lang="nl-NL" dirty="0">
              <a:cs typeface="Calibri Light"/>
            </a:endParaRPr>
          </a:p>
          <a:p>
            <a:pPr lvl="1"/>
            <a:endParaRPr lang="nl-NL" dirty="0"/>
          </a:p>
          <a:p>
            <a:endParaRPr lang="nl-NL" dirty="0"/>
          </a:p>
          <a:p>
            <a:pPr lvl="1"/>
            <a:endParaRPr lang="nl-NL" dirty="0"/>
          </a:p>
          <a:p>
            <a:pPr lvl="1"/>
            <a:endParaRPr lang="nl-NL" dirty="0"/>
          </a:p>
          <a:p>
            <a:endParaRPr lang="nl-NL" dirty="0"/>
          </a:p>
        </p:txBody>
      </p:sp>
      <p:pic>
        <p:nvPicPr>
          <p:cNvPr id="4098" name="Picture 2" descr="Image result for google cloud logo&quot;">
            <a:extLst>
              <a:ext uri="{FF2B5EF4-FFF2-40B4-BE49-F238E27FC236}">
                <a16:creationId xmlns:a16="http://schemas.microsoft.com/office/drawing/2014/main" id="{86CA3176-5F98-4789-971B-C5EEE34BF2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02" y="3843582"/>
            <a:ext cx="2179071" cy="342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Image result for microsoft azure logo&quot;">
            <a:extLst>
              <a:ext uri="{FF2B5EF4-FFF2-40B4-BE49-F238E27FC236}">
                <a16:creationId xmlns:a16="http://schemas.microsoft.com/office/drawing/2014/main" id="{8A264DA0-3A66-46F5-81F2-456847BDC9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7678" y="3728981"/>
            <a:ext cx="1635666" cy="456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Image result for aws logo&quot;">
            <a:extLst>
              <a:ext uri="{FF2B5EF4-FFF2-40B4-BE49-F238E27FC236}">
                <a16:creationId xmlns:a16="http://schemas.microsoft.com/office/drawing/2014/main" id="{593B1D13-B0C6-4FDE-A453-19C1884EB6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8657" y="3796991"/>
            <a:ext cx="849747" cy="508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53E89B5-CE9C-4579-ADE3-07FD7631A40D}"/>
              </a:ext>
            </a:extLst>
          </p:cNvPr>
          <p:cNvSpPr txBox="1"/>
          <p:nvPr/>
        </p:nvSpPr>
        <p:spPr>
          <a:xfrm>
            <a:off x="5949702" y="6317038"/>
            <a:ext cx="5386066" cy="48328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lIns="0" tIns="0" rIns="0" bIns="0" rtlCol="0">
            <a:noAutofit/>
          </a:bodyPr>
          <a:lstStyle/>
          <a:p>
            <a:pPr algn="l"/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Aandachtspunt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check Google platform op compliancy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nieuwe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richtlijn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BIO </a:t>
            </a:r>
          </a:p>
          <a:p>
            <a:pPr algn="l"/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baseline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informatiebeveiliging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overheid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} 	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E701F4FB-0A52-4FEB-B384-F7DDF174A91C}"/>
              </a:ext>
            </a:extLst>
          </p:cNvPr>
          <p:cNvSpPr txBox="1"/>
          <p:nvPr/>
        </p:nvSpPr>
        <p:spPr>
          <a:xfrm>
            <a:off x="6574000" y="4345592"/>
            <a:ext cx="1293956" cy="179302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/>
            <a:r>
              <a:rPr lang="nl-NL" sz="1000">
                <a:solidFill>
                  <a:schemeClr val="tx1">
                    <a:lumMod val="75000"/>
                    <a:lumOff val="25000"/>
                  </a:schemeClr>
                </a:solidFill>
              </a:rPr>
              <a:t>Amazon</a:t>
            </a:r>
            <a:r>
              <a:rPr lang="nl-NL" sz="10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Web Services</a:t>
            </a:r>
          </a:p>
        </p:txBody>
      </p:sp>
      <p:sp>
        <p:nvSpPr>
          <p:cNvPr id="11" name="Rechthoek: afgeronde hoeken 10">
            <a:extLst>
              <a:ext uri="{FF2B5EF4-FFF2-40B4-BE49-F238E27FC236}">
                <a16:creationId xmlns:a16="http://schemas.microsoft.com/office/drawing/2014/main" id="{5415C638-3E82-4FD2-BD8D-84DE9E20A475}"/>
              </a:ext>
            </a:extLst>
          </p:cNvPr>
          <p:cNvSpPr/>
          <p:nvPr/>
        </p:nvSpPr>
        <p:spPr>
          <a:xfrm>
            <a:off x="2103835" y="5154083"/>
            <a:ext cx="6839018" cy="1097247"/>
          </a:xfrm>
          <a:prstGeom prst="roundRect">
            <a:avLst/>
          </a:prstGeom>
          <a:solidFill>
            <a:srgbClr val="F2FF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rgbClr val="404040"/>
                </a:solidFill>
                <a:latin typeface="Rockwell"/>
              </a:rPr>
              <a:t>Alle </a:t>
            </a:r>
            <a:r>
              <a:rPr lang="nl-NL" sz="1400" dirty="0" smtClean="0">
                <a:solidFill>
                  <a:srgbClr val="404040"/>
                </a:solidFill>
                <a:latin typeface="Rockwell"/>
              </a:rPr>
              <a:t>drie </a:t>
            </a:r>
            <a:r>
              <a:rPr lang="nl-NL" sz="1400" dirty="0">
                <a:solidFill>
                  <a:srgbClr val="404040"/>
                </a:solidFill>
                <a:latin typeface="Rockwell"/>
              </a:rPr>
              <a:t>de </a:t>
            </a:r>
            <a:r>
              <a:rPr lang="nl-NL" sz="1400" dirty="0" err="1" smtClean="0">
                <a:solidFill>
                  <a:srgbClr val="404040"/>
                </a:solidFill>
                <a:latin typeface="Rockwell"/>
              </a:rPr>
              <a:t>cloudplatformen</a:t>
            </a:r>
            <a:r>
              <a:rPr lang="nl-NL" sz="1400" dirty="0" smtClean="0">
                <a:solidFill>
                  <a:srgbClr val="404040"/>
                </a:solidFill>
                <a:latin typeface="Rockwell"/>
              </a:rPr>
              <a:t> </a:t>
            </a:r>
            <a:r>
              <a:rPr lang="nl-NL" sz="1400" dirty="0">
                <a:solidFill>
                  <a:srgbClr val="404040"/>
                </a:solidFill>
                <a:latin typeface="Rockwell"/>
              </a:rPr>
              <a:t>zijn geschikt. Vanwege de analytische functies, ondersteuning van </a:t>
            </a:r>
            <a:r>
              <a:rPr lang="nl-NL" sz="1400" dirty="0" err="1">
                <a:solidFill>
                  <a:srgbClr val="404040"/>
                </a:solidFill>
                <a:latin typeface="Rockwell"/>
              </a:rPr>
              <a:t>datalake</a:t>
            </a:r>
            <a:r>
              <a:rPr lang="nl-NL" sz="1400" dirty="0">
                <a:solidFill>
                  <a:srgbClr val="404040"/>
                </a:solidFill>
                <a:latin typeface="Rockwell"/>
              </a:rPr>
              <a:t> en </a:t>
            </a:r>
            <a:r>
              <a:rPr lang="nl-NL" sz="1400" dirty="0" err="1">
                <a:solidFill>
                  <a:srgbClr val="404040"/>
                </a:solidFill>
                <a:latin typeface="Rockwell"/>
              </a:rPr>
              <a:t>machinelearning</a:t>
            </a:r>
            <a:r>
              <a:rPr lang="nl-NL" sz="1400" dirty="0">
                <a:solidFill>
                  <a:srgbClr val="404040"/>
                </a:solidFill>
                <a:latin typeface="Rockwell"/>
              </a:rPr>
              <a:t> en toegankelijke gebruikersapplicatie heeft </a:t>
            </a:r>
            <a:r>
              <a:rPr lang="nl-NL" sz="1400" dirty="0" err="1">
                <a:solidFill>
                  <a:srgbClr val="404040"/>
                </a:solidFill>
                <a:latin typeface="Rockwell"/>
              </a:rPr>
              <a:t>Azure</a:t>
            </a:r>
            <a:r>
              <a:rPr lang="nl-NL" sz="1400" dirty="0">
                <a:solidFill>
                  <a:srgbClr val="404040"/>
                </a:solidFill>
                <a:latin typeface="Rockwell"/>
              </a:rPr>
              <a:t> een streepje voor. </a:t>
            </a:r>
          </a:p>
        </p:txBody>
      </p:sp>
    </p:spTree>
    <p:extLst>
      <p:ext uri="{BB962C8B-B14F-4D97-AF65-F5344CB8AC3E}">
        <p14:creationId xmlns:p14="http://schemas.microsoft.com/office/powerpoint/2010/main" val="3293294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DB1BD2FA-CE09-4103-8E33-2B1A2B0E08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0" indent="0">
              <a:buNone/>
            </a:pPr>
            <a:r>
              <a:rPr lang="nl-NL" dirty="0"/>
              <a:t>Succesfactoren voor een goede organisatie van het dataplatform volgens de stakeholders: 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Maak samenwerkende partijen gezamenlijk verantwoordelijk voor de </a:t>
            </a:r>
            <a:r>
              <a:rPr lang="nl-NL" dirty="0" err="1"/>
              <a:t>businessvalue</a:t>
            </a:r>
            <a:endParaRPr lang="nl-NL" dirty="0"/>
          </a:p>
          <a:p>
            <a:r>
              <a:rPr lang="nl-NL" dirty="0"/>
              <a:t>Beleg de inrichting en beheer van het dataplatform bij onafhankelijke partij</a:t>
            </a:r>
            <a:endParaRPr lang="nl-NL" dirty="0">
              <a:cs typeface="Calibri Light"/>
            </a:endParaRPr>
          </a:p>
          <a:p>
            <a:r>
              <a:rPr lang="nl-NL" dirty="0"/>
              <a:t>Geef deelnemers actieve rol die los staat van de belangen van de eigen organisatie</a:t>
            </a:r>
            <a:endParaRPr lang="nl-NL" dirty="0">
              <a:cs typeface="Calibri Light"/>
            </a:endParaRPr>
          </a:p>
          <a:p>
            <a:r>
              <a:rPr lang="nl-NL" dirty="0"/>
              <a:t>Kijk naar succesvolle samenwerkingsverbanden voor inspiratie</a:t>
            </a:r>
            <a:endParaRPr lang="nl-NL" dirty="0">
              <a:cs typeface="Calibri Light"/>
            </a:endParaRPr>
          </a:p>
          <a:p>
            <a:r>
              <a:rPr lang="nl-NL" dirty="0"/>
              <a:t>Maak gebruik van bestaande functies waar zinvol </a:t>
            </a:r>
            <a:r>
              <a:rPr lang="nl-NL" dirty="0">
                <a:cs typeface="Calibri Light"/>
              </a:rPr>
              <a:t>(zoals Centraal Toegangspunt Data)</a:t>
            </a:r>
          </a:p>
          <a:p>
            <a:r>
              <a:rPr lang="nl-NL" dirty="0">
                <a:cs typeface="Calibri Light"/>
              </a:rPr>
              <a:t>Maak </a:t>
            </a:r>
            <a:r>
              <a:rPr lang="nl-NL" dirty="0" err="1">
                <a:cs typeface="Calibri Light"/>
              </a:rPr>
              <a:t>datagovernance</a:t>
            </a:r>
            <a:r>
              <a:rPr lang="nl-NL" dirty="0">
                <a:cs typeface="Calibri Light"/>
              </a:rPr>
              <a:t> en datasecurity integraal onderdeel van de organisatie</a:t>
            </a:r>
          </a:p>
          <a:p>
            <a:pPr marL="0" indent="0">
              <a:buNone/>
            </a:pPr>
            <a:endParaRPr lang="nl-NL" dirty="0">
              <a:cs typeface="Calibri Light"/>
            </a:endParaRPr>
          </a:p>
          <a:p>
            <a:endParaRPr lang="nl-NL" dirty="0">
              <a:cs typeface="Calibri Light"/>
            </a:endParaRPr>
          </a:p>
          <a:p>
            <a:endParaRPr lang="nl-NL" dirty="0">
              <a:cs typeface="Calibri Light"/>
            </a:endParaRPr>
          </a:p>
          <a:p>
            <a:pPr marL="0" indent="0">
              <a:buNone/>
            </a:pPr>
            <a:endParaRPr lang="nl-NL" dirty="0">
              <a:cs typeface="Calibri Light"/>
            </a:endParaRPr>
          </a:p>
          <a:p>
            <a:endParaRPr lang="nl-NL" dirty="0"/>
          </a:p>
          <a:p>
            <a:endParaRPr lang="nl-NL" dirty="0">
              <a:cs typeface="Calibri Light"/>
            </a:endParaRPr>
          </a:p>
          <a:p>
            <a:endParaRPr lang="nl-NL" dirty="0">
              <a:cs typeface="Calibri Light"/>
            </a:endParaRPr>
          </a:p>
          <a:p>
            <a:endParaRPr lang="nl-NL" dirty="0">
              <a:cs typeface="Calibri Light"/>
            </a:endParaRP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A13633C8-8BE1-44D2-84E3-A12D273E4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/>
          <a:lstStyle/>
          <a:p>
            <a:r>
              <a:rPr lang="nl-NL" dirty="0"/>
              <a:t>Uitgangspunten voor organisatie van het dataplatform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4036E3C-13FA-419B-9027-3FCC377C547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B51A1E-902D-48AF-9020-955120F399B6}" type="slidenum">
              <a:rPr kumimoji="0" lang="nl-NL" sz="1200" b="1" i="1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nl-NL" sz="1200" b="1" i="1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5" name="Rechthoek: afgeronde hoeken 4">
            <a:extLst>
              <a:ext uri="{FF2B5EF4-FFF2-40B4-BE49-F238E27FC236}">
                <a16:creationId xmlns:a16="http://schemas.microsoft.com/office/drawing/2014/main" id="{83B26214-21A0-45A4-A5D5-5604B0AB6998}"/>
              </a:ext>
            </a:extLst>
          </p:cNvPr>
          <p:cNvSpPr/>
          <p:nvPr/>
        </p:nvSpPr>
        <p:spPr>
          <a:xfrm>
            <a:off x="2917704" y="4657140"/>
            <a:ext cx="4809325" cy="745015"/>
          </a:xfrm>
          <a:prstGeom prst="roundRect">
            <a:avLst/>
          </a:prstGeom>
          <a:solidFill>
            <a:srgbClr val="F2FF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chemeClr val="tx1"/>
                </a:solidFill>
                <a:latin typeface="+mj-lt"/>
                <a:cs typeface="Calibri Light"/>
              </a:rPr>
              <a:t> Borg in de verdere uitwerking dat continu </a:t>
            </a:r>
            <a:endParaRPr lang="nl-NL" sz="1400" dirty="0" smtClean="0">
              <a:solidFill>
                <a:schemeClr val="tx1"/>
              </a:solidFill>
              <a:latin typeface="+mj-lt"/>
              <a:cs typeface="Calibri Light"/>
            </a:endParaRPr>
          </a:p>
          <a:p>
            <a:pPr algn="ctr"/>
            <a:r>
              <a:rPr lang="nl-NL" sz="1400" dirty="0" smtClean="0">
                <a:solidFill>
                  <a:schemeClr val="tx1"/>
                </a:solidFill>
                <a:latin typeface="+mj-lt"/>
                <a:cs typeface="Calibri Light"/>
              </a:rPr>
              <a:t>aan </a:t>
            </a:r>
            <a:r>
              <a:rPr lang="nl-NL" sz="1400" dirty="0">
                <a:solidFill>
                  <a:schemeClr val="tx1"/>
                </a:solidFill>
                <a:latin typeface="+mj-lt"/>
                <a:cs typeface="Calibri Light"/>
              </a:rPr>
              <a:t>bovenstaande uitganspunten wordt voldaan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1807807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5B51388D-4E5A-4854-8A08-EFF162A5F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Ambitieniveaus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9E2EA43-598E-44C2-850F-B3ECB9CD7B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rtl="0"/>
            <a:fld id="{19B51A1E-902D-48AF-9020-955120F399B6}" type="slidenum">
              <a:rPr lang="nl-NL" smtClean="0"/>
              <a:pPr rtl="0"/>
              <a:t>8</a:t>
            </a:fld>
            <a:endParaRPr lang="nl-NL"/>
          </a:p>
        </p:txBody>
      </p:sp>
      <p:grpSp>
        <p:nvGrpSpPr>
          <p:cNvPr id="8" name="Groep 7">
            <a:extLst>
              <a:ext uri="{FF2B5EF4-FFF2-40B4-BE49-F238E27FC236}">
                <a16:creationId xmlns:a16="http://schemas.microsoft.com/office/drawing/2014/main" id="{3490F5C2-4A7E-4CBC-AB16-122738711657}"/>
              </a:ext>
            </a:extLst>
          </p:cNvPr>
          <p:cNvGrpSpPr/>
          <p:nvPr/>
        </p:nvGrpSpPr>
        <p:grpSpPr>
          <a:xfrm>
            <a:off x="5363737" y="3891776"/>
            <a:ext cx="6121985" cy="2872307"/>
            <a:chOff x="3939396" y="1737118"/>
            <a:chExt cx="8108704" cy="4979984"/>
          </a:xfrm>
        </p:grpSpPr>
        <p:pic>
          <p:nvPicPr>
            <p:cNvPr id="5" name="Afbeelding 4">
              <a:extLst>
                <a:ext uri="{FF2B5EF4-FFF2-40B4-BE49-F238E27FC236}">
                  <a16:creationId xmlns:a16="http://schemas.microsoft.com/office/drawing/2014/main" id="{76B80A89-657E-46A4-B316-CFF2D7F0C38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9360"/>
            <a:stretch/>
          </p:blipFill>
          <p:spPr>
            <a:xfrm>
              <a:off x="3939396" y="1737118"/>
              <a:ext cx="8108704" cy="4979984"/>
            </a:xfrm>
            <a:prstGeom prst="rect">
              <a:avLst/>
            </a:prstGeom>
          </p:spPr>
        </p:pic>
        <p:sp>
          <p:nvSpPr>
            <p:cNvPr id="6" name="Rechthoek 5">
              <a:extLst>
                <a:ext uri="{FF2B5EF4-FFF2-40B4-BE49-F238E27FC236}">
                  <a16:creationId xmlns:a16="http://schemas.microsoft.com/office/drawing/2014/main" id="{3846EE3A-5D97-4001-836D-6EE774B3C163}"/>
                </a:ext>
              </a:extLst>
            </p:cNvPr>
            <p:cNvSpPr/>
            <p:nvPr/>
          </p:nvSpPr>
          <p:spPr>
            <a:xfrm>
              <a:off x="8057072" y="3030747"/>
              <a:ext cx="437071" cy="39825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" name="Rechthoek 6">
              <a:extLst>
                <a:ext uri="{FF2B5EF4-FFF2-40B4-BE49-F238E27FC236}">
                  <a16:creationId xmlns:a16="http://schemas.microsoft.com/office/drawing/2014/main" id="{C6F2E58F-1F44-4B45-A6D6-D52D3AD5F461}"/>
                </a:ext>
              </a:extLst>
            </p:cNvPr>
            <p:cNvSpPr/>
            <p:nvPr/>
          </p:nvSpPr>
          <p:spPr>
            <a:xfrm>
              <a:off x="6909759" y="3735237"/>
              <a:ext cx="437071" cy="39825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10" name="Rechthoek: afgeronde hoeken 9">
            <a:extLst>
              <a:ext uri="{FF2B5EF4-FFF2-40B4-BE49-F238E27FC236}">
                <a16:creationId xmlns:a16="http://schemas.microsoft.com/office/drawing/2014/main" id="{0692600A-14B1-4929-8E32-661DA69C8958}"/>
              </a:ext>
            </a:extLst>
          </p:cNvPr>
          <p:cNvSpPr/>
          <p:nvPr/>
        </p:nvSpPr>
        <p:spPr>
          <a:xfrm>
            <a:off x="9250356" y="1581935"/>
            <a:ext cx="2047337" cy="52908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3600">
                <a:latin typeface="Arial Rounded MT Bold" panose="020F0704030504030204" pitchFamily="34" charset="0"/>
              </a:rPr>
              <a:t>5 </a:t>
            </a:r>
            <a:r>
              <a:rPr lang="nl-NL" sz="1600">
                <a:latin typeface="Arial Rounded MT Bold" panose="020F0704030504030204" pitchFamily="34" charset="0"/>
              </a:rPr>
              <a:t>Visionair</a:t>
            </a:r>
            <a:endParaRPr lang="nl-NL" sz="3600">
              <a:latin typeface="Arial Rounded MT Bold" panose="020F0704030504030204" pitchFamily="34" charset="0"/>
            </a:endParaRPr>
          </a:p>
        </p:txBody>
      </p:sp>
      <p:sp>
        <p:nvSpPr>
          <p:cNvPr id="11" name="Rechthoek: afgeronde hoeken 10">
            <a:extLst>
              <a:ext uri="{FF2B5EF4-FFF2-40B4-BE49-F238E27FC236}">
                <a16:creationId xmlns:a16="http://schemas.microsoft.com/office/drawing/2014/main" id="{A508A7CC-D591-4FB3-8B86-D113AEF5CDF1}"/>
              </a:ext>
            </a:extLst>
          </p:cNvPr>
          <p:cNvSpPr/>
          <p:nvPr/>
        </p:nvSpPr>
        <p:spPr>
          <a:xfrm>
            <a:off x="7127410" y="1581935"/>
            <a:ext cx="2047337" cy="52908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3600">
                <a:latin typeface="Arial Rounded MT Bold" panose="020F0704030504030204" pitchFamily="34" charset="0"/>
              </a:rPr>
              <a:t>4 </a:t>
            </a:r>
            <a:r>
              <a:rPr lang="nl-NL" sz="1600">
                <a:latin typeface="Arial Rounded MT Bold" panose="020F0704030504030204" pitchFamily="34" charset="0"/>
              </a:rPr>
              <a:t>Geïntegreerd</a:t>
            </a:r>
            <a:endParaRPr lang="nl-NL" sz="3600">
              <a:latin typeface="Arial Rounded MT Bold" panose="020F0704030504030204" pitchFamily="34" charset="0"/>
            </a:endParaRPr>
          </a:p>
        </p:txBody>
      </p:sp>
      <p:sp>
        <p:nvSpPr>
          <p:cNvPr id="12" name="Rechthoek: afgeronde hoeken 11">
            <a:extLst>
              <a:ext uri="{FF2B5EF4-FFF2-40B4-BE49-F238E27FC236}">
                <a16:creationId xmlns:a16="http://schemas.microsoft.com/office/drawing/2014/main" id="{A2555F68-76A3-45B9-939B-EBFC0E3B58F5}"/>
              </a:ext>
            </a:extLst>
          </p:cNvPr>
          <p:cNvSpPr/>
          <p:nvPr/>
        </p:nvSpPr>
        <p:spPr>
          <a:xfrm>
            <a:off x="5004464" y="1581935"/>
            <a:ext cx="2047337" cy="52908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3600">
                <a:latin typeface="Arial Rounded MT Bold" panose="020F0704030504030204" pitchFamily="34" charset="0"/>
              </a:rPr>
              <a:t>3 </a:t>
            </a:r>
            <a:r>
              <a:rPr lang="nl-NL" sz="1600">
                <a:latin typeface="Arial Rounded MT Bold" panose="020F0704030504030204" pitchFamily="34" charset="0"/>
              </a:rPr>
              <a:t>Systematisch</a:t>
            </a:r>
            <a:endParaRPr lang="nl-NL" sz="3600">
              <a:latin typeface="Arial Rounded MT Bold" panose="020F0704030504030204" pitchFamily="34" charset="0"/>
            </a:endParaRPr>
          </a:p>
        </p:txBody>
      </p:sp>
      <p:sp>
        <p:nvSpPr>
          <p:cNvPr id="13" name="Rechthoek: afgeronde hoeken 12">
            <a:extLst>
              <a:ext uri="{FF2B5EF4-FFF2-40B4-BE49-F238E27FC236}">
                <a16:creationId xmlns:a16="http://schemas.microsoft.com/office/drawing/2014/main" id="{11F8ADA1-7A4F-4343-A3E0-278A6E0024BB}"/>
              </a:ext>
            </a:extLst>
          </p:cNvPr>
          <p:cNvSpPr/>
          <p:nvPr/>
        </p:nvSpPr>
        <p:spPr>
          <a:xfrm>
            <a:off x="2881518" y="1581935"/>
            <a:ext cx="2047337" cy="52908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3600">
                <a:latin typeface="Arial Rounded MT Bold" panose="020F0704030504030204" pitchFamily="34" charset="0"/>
              </a:rPr>
              <a:t>2 </a:t>
            </a:r>
            <a:r>
              <a:rPr lang="nl-NL" sz="1600">
                <a:latin typeface="Arial Rounded MT Bold" panose="020F0704030504030204" pitchFamily="34" charset="0"/>
              </a:rPr>
              <a:t>Beginnend</a:t>
            </a:r>
            <a:endParaRPr lang="nl-NL" sz="3600">
              <a:latin typeface="Arial Rounded MT Bold" panose="020F0704030504030204" pitchFamily="34" charset="0"/>
            </a:endParaRPr>
          </a:p>
        </p:txBody>
      </p:sp>
      <p:sp>
        <p:nvSpPr>
          <p:cNvPr id="14" name="Rechthoek: afgeronde hoeken 13">
            <a:extLst>
              <a:ext uri="{FF2B5EF4-FFF2-40B4-BE49-F238E27FC236}">
                <a16:creationId xmlns:a16="http://schemas.microsoft.com/office/drawing/2014/main" id="{9F84A328-7EA9-4F95-8EA4-9C6B51C15020}"/>
              </a:ext>
            </a:extLst>
          </p:cNvPr>
          <p:cNvSpPr/>
          <p:nvPr/>
        </p:nvSpPr>
        <p:spPr>
          <a:xfrm>
            <a:off x="758572" y="1581935"/>
            <a:ext cx="2047337" cy="52908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3600">
                <a:latin typeface="Arial Rounded MT Bold" panose="020F0704030504030204" pitchFamily="34" charset="0"/>
              </a:rPr>
              <a:t>1 </a:t>
            </a:r>
            <a:r>
              <a:rPr lang="nl-NL" sz="1600">
                <a:latin typeface="Arial Rounded MT Bold" panose="020F0704030504030204" pitchFamily="34" charset="0"/>
              </a:rPr>
              <a:t>Informeel</a:t>
            </a:r>
            <a:endParaRPr lang="nl-NL" sz="3600">
              <a:latin typeface="Arial Rounded MT Bold" panose="020F0704030504030204" pitchFamily="34" charset="0"/>
            </a:endParaRP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02F8BA28-3BDC-4DC4-9BCC-6FDF11045DFE}"/>
              </a:ext>
            </a:extLst>
          </p:cNvPr>
          <p:cNvSpPr txBox="1"/>
          <p:nvPr/>
        </p:nvSpPr>
        <p:spPr>
          <a:xfrm>
            <a:off x="758572" y="2237007"/>
            <a:ext cx="2047337" cy="3020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nl-NL" sz="1050" b="1" dirty="0">
                <a:cs typeface="Arial" panose="020B0604020202020204" pitchFamily="34" charset="0"/>
              </a:rPr>
              <a:t>Ad-hoc-rapportages</a:t>
            </a:r>
            <a:endParaRPr lang="nl-NL" sz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FB0F0090-00AE-486F-B6C2-BD7583037367}"/>
              </a:ext>
            </a:extLst>
          </p:cNvPr>
          <p:cNvSpPr txBox="1"/>
          <p:nvPr/>
        </p:nvSpPr>
        <p:spPr>
          <a:xfrm>
            <a:off x="2898664" y="2237006"/>
            <a:ext cx="2047337" cy="3020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0" tIns="0" rIns="0" bIns="0" rtlCol="0" anchor="ctr">
            <a:noAutofit/>
          </a:bodyPr>
          <a:lstStyle>
            <a:defPPr>
              <a:defRPr lang="nl-NL"/>
            </a:defPPr>
            <a:lvl1pPr algn="ctr">
              <a:defRPr sz="1050" b="1">
                <a:cs typeface="Arial" panose="020B0604020202020204" pitchFamily="34" charset="0"/>
              </a:defRPr>
            </a:lvl1pPr>
          </a:lstStyle>
          <a:p>
            <a:r>
              <a:rPr lang="nl-NL"/>
              <a:t>Data gedeeld via meerdere bronnen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0A6A4515-0800-444F-9D24-FF6E31DB580F}"/>
              </a:ext>
            </a:extLst>
          </p:cNvPr>
          <p:cNvSpPr txBox="1"/>
          <p:nvPr/>
        </p:nvSpPr>
        <p:spPr>
          <a:xfrm>
            <a:off x="5004463" y="2233240"/>
            <a:ext cx="2047337" cy="30292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0" tIns="0" rIns="0" bIns="0" rtlCol="0" anchor="ctr">
            <a:noAutofit/>
          </a:bodyPr>
          <a:lstStyle>
            <a:defPPr>
              <a:defRPr lang="nl-NL"/>
            </a:defPPr>
            <a:lvl1pPr>
              <a:defRPr sz="1050">
                <a:cs typeface="Arial" panose="020B0604020202020204" pitchFamily="34" charset="0"/>
              </a:defRPr>
            </a:lvl1pPr>
          </a:lstStyle>
          <a:p>
            <a:pPr algn="ctr"/>
            <a:r>
              <a:rPr lang="nl-NL" b="1" dirty="0"/>
              <a:t>Basisplatform met gekoppelde data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89DCFE8F-61B5-4547-B37A-C1EA565C44E3}"/>
              </a:ext>
            </a:extLst>
          </p:cNvPr>
          <p:cNvSpPr txBox="1"/>
          <p:nvPr/>
        </p:nvSpPr>
        <p:spPr>
          <a:xfrm>
            <a:off x="7127410" y="2233239"/>
            <a:ext cx="2047337" cy="30292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nl-NL" sz="105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Volwassen dataplatform</a:t>
            </a:r>
            <a:endParaRPr lang="nl-NL" sz="12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D8CBDF0B-190D-4C8F-9911-F285BC11AF02}"/>
              </a:ext>
            </a:extLst>
          </p:cNvPr>
          <p:cNvSpPr txBox="1"/>
          <p:nvPr/>
        </p:nvSpPr>
        <p:spPr>
          <a:xfrm>
            <a:off x="9250356" y="2232680"/>
            <a:ext cx="2047337" cy="30292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nl-NL" sz="1050" b="1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Compleet ecosysteem</a:t>
            </a:r>
            <a:endParaRPr lang="nl-NL" sz="1200" b="1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6119B980-F651-474D-9128-93EA010353D3}"/>
              </a:ext>
            </a:extLst>
          </p:cNvPr>
          <p:cNvSpPr txBox="1"/>
          <p:nvPr/>
        </p:nvSpPr>
        <p:spPr>
          <a:xfrm>
            <a:off x="766314" y="2624801"/>
            <a:ext cx="2047337" cy="13176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r>
              <a:rPr lang="nl-NL" sz="1050" dirty="0">
                <a:cs typeface="Arial" panose="020B0604020202020204" pitchFamily="34" charset="0"/>
              </a:rPr>
              <a:t>Specifieke vragen worden op ad-hoc-basis onderzocht. Relevante informatie wordt op incidentele basis gedeeld en door betrokken partijen specifiek voor deze toepassing bewerkt en gerapporteerd</a:t>
            </a:r>
          </a:p>
          <a:p>
            <a:pPr algn="l"/>
            <a:endParaRPr lang="nl-NL" sz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CFC05943-46AB-4F8F-836B-9B518424BED1}"/>
              </a:ext>
            </a:extLst>
          </p:cNvPr>
          <p:cNvSpPr txBox="1"/>
          <p:nvPr/>
        </p:nvSpPr>
        <p:spPr>
          <a:xfrm>
            <a:off x="2906406" y="2624800"/>
            <a:ext cx="2047337" cy="13176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r>
              <a:rPr lang="nl-NL" sz="1050" dirty="0">
                <a:cs typeface="Arial" panose="020B0604020202020204" pitchFamily="34" charset="0"/>
              </a:rPr>
              <a:t>Relevante informatie wordt ter beschikking gesteld via organisatie-eigen platformen. Er wordt nagedacht over het combineren van data uit verschillende bronnen maar dit is nog niet gestandaardiseerd en genormaliseerd</a:t>
            </a:r>
          </a:p>
          <a:p>
            <a:pPr algn="l"/>
            <a:endParaRPr lang="nl-NL" sz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4676D61D-0DEF-4AD3-96A4-9CFE62F65248}"/>
              </a:ext>
            </a:extLst>
          </p:cNvPr>
          <p:cNvSpPr txBox="1"/>
          <p:nvPr/>
        </p:nvSpPr>
        <p:spPr>
          <a:xfrm>
            <a:off x="5012205" y="2621034"/>
            <a:ext cx="2047337" cy="1321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pPr algn="l"/>
            <a:r>
              <a:rPr lang="nl-NL" sz="1050" dirty="0">
                <a:cs typeface="Arial" panose="020B0604020202020204" pitchFamily="34" charset="0"/>
              </a:rPr>
              <a:t>Informatie wordt op gestructureerde en gestandaardiseerde wijze gedeeld. Er is een (beperkte) organisatie en infrastructuur ingericht om data op te slaan en te ontsluiten. Standaard-bronnen leveren data aan en standaardrapporten zijn beschikbaar</a:t>
            </a:r>
          </a:p>
          <a:p>
            <a:pPr algn="l"/>
            <a:endParaRPr lang="nl-NL" sz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BD89FDBC-9705-4674-9F5B-AFFEA9AD1E61}"/>
              </a:ext>
            </a:extLst>
          </p:cNvPr>
          <p:cNvSpPr txBox="1"/>
          <p:nvPr/>
        </p:nvSpPr>
        <p:spPr>
          <a:xfrm>
            <a:off x="7135152" y="2621033"/>
            <a:ext cx="2047337" cy="1321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r>
              <a:rPr lang="nl-NL" sz="1050" dirty="0">
                <a:cs typeface="Arial" panose="020B0604020202020204" pitchFamily="34" charset="0"/>
              </a:rPr>
              <a:t>Er is een volwassen organisatie en infrastructuur aanwezig die het ontsluiten van gestructureerde en ongestructureerde bronnen ondersteunt. Datasets, rapportages en voorspellingsanalyses worden op gebruiksvriendelijke wijze beschikbaar gesteld aan stakeholders</a:t>
            </a:r>
            <a:endParaRPr lang="nl-NL" sz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D1F8A165-9CB3-4A61-B2B5-89FE9ECF21CC}"/>
              </a:ext>
            </a:extLst>
          </p:cNvPr>
          <p:cNvSpPr txBox="1"/>
          <p:nvPr/>
        </p:nvSpPr>
        <p:spPr>
          <a:xfrm>
            <a:off x="9258098" y="2621033"/>
            <a:ext cx="2047337" cy="13213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r>
              <a:rPr lang="nl-NL" sz="1050" dirty="0">
                <a:cs typeface="Arial" panose="020B0604020202020204" pitchFamily="34" charset="0"/>
              </a:rPr>
              <a:t>Een innovatieve en geoptimaliseerde organisatie beheert een compleet ecosysteem dat met vernieuwende technologie data uit diverse bronnen combineert tot relevante rapporten, voorspellingen en opdrachten. Data zijn via </a:t>
            </a:r>
            <a:r>
              <a:rPr lang="nl-NL" sz="1050" dirty="0" err="1">
                <a:cs typeface="Arial" panose="020B0604020202020204" pitchFamily="34" charset="0"/>
              </a:rPr>
              <a:t>API’s</a:t>
            </a:r>
            <a:r>
              <a:rPr lang="nl-NL" sz="1050" dirty="0">
                <a:cs typeface="Arial" panose="020B0604020202020204" pitchFamily="34" charset="0"/>
              </a:rPr>
              <a:t> voor velerlei toepassingen beschikbaar</a:t>
            </a:r>
            <a:endParaRPr lang="nl-NL" sz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73837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F23B8FB5-FC55-49CC-A64A-5DAC06EB0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0" indent="0">
              <a:buNone/>
            </a:pPr>
            <a:r>
              <a:rPr lang="nl-NL" sz="1600" i="1" dirty="0" smtClean="0"/>
              <a:t>Résumé:</a:t>
            </a:r>
            <a:endParaRPr lang="nl-NL" sz="1600" i="1" dirty="0"/>
          </a:p>
          <a:p>
            <a:r>
              <a:rPr lang="nl-NL" sz="1600" i="1" dirty="0"/>
              <a:t>Uit de uitgevoerde verkenning blijkt dat een gezamenlijk dataplatform wordt gezien als </a:t>
            </a:r>
            <a:r>
              <a:rPr lang="nl-NL" sz="1600" i="1" u="sng" dirty="0"/>
              <a:t>logische en noodzakelijke stap. </a:t>
            </a:r>
            <a:r>
              <a:rPr lang="nl-NL" sz="1600" i="1" u="sng" dirty="0" smtClean="0"/>
              <a:t/>
            </a:r>
            <a:br>
              <a:rPr lang="nl-NL" sz="1600" i="1" u="sng" dirty="0" smtClean="0"/>
            </a:br>
            <a:r>
              <a:rPr lang="nl-NL" sz="1600" i="1" dirty="0" smtClean="0">
                <a:solidFill>
                  <a:srgbClr val="40404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Een </a:t>
            </a:r>
            <a:r>
              <a:rPr lang="nl-NL" sz="1600" i="1" dirty="0">
                <a:solidFill>
                  <a:srgbClr val="40404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systematische aanpak in een </a:t>
            </a:r>
            <a:r>
              <a:rPr lang="nl-NL" sz="1600" i="1" dirty="0" err="1" smtClean="0">
                <a:solidFill>
                  <a:srgbClr val="40404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datalake</a:t>
            </a:r>
            <a:r>
              <a:rPr lang="nl-NL" sz="1600" i="1" dirty="0">
                <a:solidFill>
                  <a:srgbClr val="40404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-</a:t>
            </a:r>
            <a:r>
              <a:rPr lang="nl-NL" sz="1600" i="1" dirty="0" smtClean="0">
                <a:solidFill>
                  <a:srgbClr val="40404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omgeving is een </a:t>
            </a:r>
            <a:r>
              <a:rPr lang="nl-NL" sz="1600" i="1" dirty="0">
                <a:solidFill>
                  <a:srgbClr val="40404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logische vervolgstap.</a:t>
            </a:r>
            <a:endParaRPr lang="nl-NL" sz="1600" i="1" u="sng" dirty="0"/>
          </a:p>
          <a:p>
            <a:r>
              <a:rPr lang="nl-NL" sz="1600" i="1" dirty="0"/>
              <a:t>Technisch is een centrale data-aanpak mogelijk. Daarbij worden wel belangrijke praktische en bedrijfsmatige </a:t>
            </a:r>
            <a:r>
              <a:rPr lang="nl-NL" sz="1600" i="1" u="sng" dirty="0"/>
              <a:t>uitdagingen</a:t>
            </a:r>
            <a:r>
              <a:rPr lang="nl-NL" sz="1600" i="1" dirty="0"/>
              <a:t> gesignaleerd. </a:t>
            </a:r>
            <a:r>
              <a:rPr lang="nl-NL" sz="1600" i="1" dirty="0">
                <a:solidFill>
                  <a:srgbClr val="40404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Het vergt een verdere invulling van benodigde middelen (organisatie en €).</a:t>
            </a:r>
          </a:p>
          <a:p>
            <a:pPr marL="0" indent="0">
              <a:buNone/>
            </a:pPr>
            <a:endParaRPr lang="nl-NL" sz="1600" i="1" dirty="0"/>
          </a:p>
          <a:p>
            <a:pPr marL="0" indent="0">
              <a:buNone/>
            </a:pPr>
            <a:r>
              <a:rPr lang="nl-NL" sz="1600" i="1" dirty="0"/>
              <a:t>Rekening houdend met deze uitkomsten adviseren wij (zie ook de adviezen tegen de groene achtergronden eerder in dit rapport):</a:t>
            </a:r>
          </a:p>
          <a:p>
            <a:r>
              <a:rPr lang="nl-NL" sz="1600" dirty="0">
                <a:solidFill>
                  <a:srgbClr val="404040"/>
                </a:solidFill>
                <a:latin typeface="Rockwell"/>
              </a:rPr>
              <a:t>Kies een </a:t>
            </a:r>
            <a:r>
              <a:rPr lang="nl-NL" sz="1600" dirty="0" err="1">
                <a:solidFill>
                  <a:srgbClr val="404040"/>
                </a:solidFill>
                <a:latin typeface="Rockwell"/>
              </a:rPr>
              <a:t>datalake</a:t>
            </a:r>
            <a:r>
              <a:rPr lang="nl-NL" sz="1600" dirty="0">
                <a:solidFill>
                  <a:srgbClr val="404040"/>
                </a:solidFill>
                <a:latin typeface="Rockwell"/>
              </a:rPr>
              <a:t>-architectuur; deze past het beste bij de diversiteit in datatypen en analysebehoeften</a:t>
            </a:r>
          </a:p>
          <a:p>
            <a:r>
              <a:rPr lang="nl-NL" sz="1600" dirty="0">
                <a:solidFill>
                  <a:srgbClr val="404040"/>
                </a:solidFill>
                <a:latin typeface="Rockwell"/>
              </a:rPr>
              <a:t>Verlaat ambitieniveau 2 (beginnend) en zet de stap naar ambitieniveau 3 (systematisch)</a:t>
            </a:r>
          </a:p>
          <a:p>
            <a:r>
              <a:rPr lang="nl-NL" sz="1600" dirty="0">
                <a:solidFill>
                  <a:srgbClr val="404040"/>
                </a:solidFill>
                <a:latin typeface="Rockwell"/>
              </a:rPr>
              <a:t>Advies van Vrij is te kiezen voor één van de grote </a:t>
            </a:r>
            <a:r>
              <a:rPr lang="nl-NL" sz="1600" dirty="0" err="1" smtClean="0">
                <a:solidFill>
                  <a:srgbClr val="404040"/>
                </a:solidFill>
                <a:latin typeface="Rockwell"/>
              </a:rPr>
              <a:t>nativecloudproviders</a:t>
            </a:r>
            <a:endParaRPr lang="nl-NL" sz="1600" dirty="0">
              <a:solidFill>
                <a:srgbClr val="404040"/>
              </a:solidFill>
              <a:latin typeface="Rockwell"/>
            </a:endParaRPr>
          </a:p>
          <a:p>
            <a:r>
              <a:rPr lang="nl-NL" sz="1600" dirty="0">
                <a:solidFill>
                  <a:srgbClr val="404040"/>
                </a:solidFill>
                <a:latin typeface="Rockwell"/>
              </a:rPr>
              <a:t>Denk groot, maar start eerst met een </a:t>
            </a:r>
            <a:r>
              <a:rPr lang="nl-NL" sz="1600" dirty="0" smtClean="0">
                <a:solidFill>
                  <a:srgbClr val="404040"/>
                </a:solidFill>
                <a:latin typeface="Rockwell"/>
              </a:rPr>
              <a:t>basisinrichting; </a:t>
            </a:r>
            <a:r>
              <a:rPr lang="nl-NL" sz="1600" dirty="0">
                <a:solidFill>
                  <a:srgbClr val="404040"/>
                </a:solidFill>
                <a:latin typeface="Rockwell"/>
              </a:rPr>
              <a:t>start met een beperkte dataset</a:t>
            </a:r>
          </a:p>
          <a:p>
            <a:r>
              <a:rPr lang="nl-NL" sz="1600" dirty="0">
                <a:solidFill>
                  <a:srgbClr val="404040"/>
                </a:solidFill>
                <a:latin typeface="Rockwell"/>
              </a:rPr>
              <a:t>Borg de organisatorische succesfactoren zoals benoemd door de stakeholders. Onze uitwerking: maak duidelijk hoe het beheer er in de toekomst uitziet</a:t>
            </a:r>
          </a:p>
          <a:p>
            <a:r>
              <a:rPr lang="nl-NL" sz="1600" dirty="0">
                <a:solidFill>
                  <a:srgbClr val="404040"/>
                </a:solidFill>
                <a:latin typeface="Rockwell"/>
              </a:rPr>
              <a:t>Begin als eerste met een </a:t>
            </a:r>
            <a:r>
              <a:rPr lang="nl-NL" sz="1600" dirty="0" err="1">
                <a:solidFill>
                  <a:srgbClr val="404040"/>
                </a:solidFill>
                <a:latin typeface="Rockwell"/>
              </a:rPr>
              <a:t>Proof</a:t>
            </a:r>
            <a:r>
              <a:rPr lang="nl-NL" sz="1600" dirty="0">
                <a:solidFill>
                  <a:srgbClr val="404040"/>
                </a:solidFill>
                <a:latin typeface="Rockwell"/>
              </a:rPr>
              <a:t> of Value</a:t>
            </a:r>
          </a:p>
          <a:p>
            <a:pPr marL="0" indent="0">
              <a:buNone/>
            </a:pPr>
            <a:endParaRPr lang="nl-NL" sz="1600" i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nl-NL" sz="1600" i="1" dirty="0">
              <a:cs typeface="Calibri Light"/>
            </a:endParaRPr>
          </a:p>
          <a:p>
            <a:pPr marL="0" indent="0">
              <a:buNone/>
            </a:pPr>
            <a:endParaRPr lang="nl-NL" i="1" dirty="0">
              <a:cs typeface="Calibri Light"/>
            </a:endParaRPr>
          </a:p>
          <a:p>
            <a:endParaRPr lang="nl-NL" dirty="0">
              <a:cs typeface="Calibri Light"/>
            </a:endParaRP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CE0D5A01-98D7-4DEB-8058-4DE790933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Advies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62980D2A-AB5C-4931-94C8-C964973271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B51A1E-902D-48AF-9020-955120F399B6}" type="slidenum">
              <a:rPr kumimoji="0" lang="nl-NL" sz="1200" b="1" i="1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nl-NL" sz="1200" b="1" i="1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146046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hema">
  <a:themeElements>
    <a:clrScheme name="Great Pitch Decks - Environment">
      <a:dk1>
        <a:sysClr val="windowText" lastClr="000000"/>
      </a:dk1>
      <a:lt1>
        <a:sysClr val="window" lastClr="FFFFFF"/>
      </a:lt1>
      <a:dk2>
        <a:srgbClr val="375C1E"/>
      </a:dk2>
      <a:lt2>
        <a:srgbClr val="E2DFCC"/>
      </a:lt2>
      <a:accent1>
        <a:srgbClr val="9ACB39"/>
      </a:accent1>
      <a:accent2>
        <a:srgbClr val="64C24A"/>
      </a:accent2>
      <a:accent3>
        <a:srgbClr val="297D53"/>
      </a:accent3>
      <a:accent4>
        <a:srgbClr val="FECF3F"/>
      </a:accent4>
      <a:accent5>
        <a:srgbClr val="F99D40"/>
      </a:accent5>
      <a:accent6>
        <a:srgbClr val="715C21"/>
      </a:accent6>
      <a:hlink>
        <a:srgbClr val="63A537"/>
      </a:hlink>
      <a:folHlink>
        <a:srgbClr val="63A537"/>
      </a:folHlink>
    </a:clrScheme>
    <a:fontScheme name="Custom 143">
      <a:majorFont>
        <a:latin typeface="Rockwell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 algn="l">
          <a:defRPr sz="1200" dirty="0" smtClean="0">
            <a:solidFill>
              <a:schemeClr val="tx1">
                <a:lumMod val="75000"/>
                <a:lumOff val="25000"/>
              </a:schemeClr>
            </a:solidFill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9715712_TF16411175.potx" id="{456D896D-0DA0-41B1-B742-C7F7ED3BA491}" vid="{FABE45CB-79EF-466F-BE9D-36F600EAF9F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B22B57D65CD084BBD8DFFB362B7B47A" ma:contentTypeVersion="8" ma:contentTypeDescription="Een nieuw document maken." ma:contentTypeScope="" ma:versionID="2796f64702568cf5098c4f81f757efe0">
  <xsd:schema xmlns:xsd="http://www.w3.org/2001/XMLSchema" xmlns:xs="http://www.w3.org/2001/XMLSchema" xmlns:p="http://schemas.microsoft.com/office/2006/metadata/properties" xmlns:ns2="529659df-72eb-430e-acba-9b5644084925" targetNamespace="http://schemas.microsoft.com/office/2006/metadata/properties" ma:root="true" ma:fieldsID="f551fb8700084833e4bd78208f097b82" ns2:_="">
    <xsd:import namespace="529659df-72eb-430e-acba-9b564408492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9659df-72eb-430e-acba-9b564408492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A4FD29A-0572-4B34-8688-FA3782170C7C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529659df-72eb-430e-acba-9b5644084925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599487F-9003-4FB5-B6E0-736AAEB2E91A}">
  <ds:schemaRefs>
    <ds:schemaRef ds:uri="529659df-72eb-430e-acba-9b564408492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73E6CB7E-6140-45CE-AB53-A109258BA3D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784</TotalTime>
  <Words>1215</Words>
  <Application>Microsoft Office PowerPoint</Application>
  <PresentationFormat>Breedbeeld</PresentationFormat>
  <Paragraphs>155</Paragraphs>
  <Slides>10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7" baseType="lpstr">
      <vt:lpstr>Arial</vt:lpstr>
      <vt:lpstr>Arial Rounded MT Bold</vt:lpstr>
      <vt:lpstr>Calibri</vt:lpstr>
      <vt:lpstr>Calibri Light</vt:lpstr>
      <vt:lpstr>Rockwell</vt:lpstr>
      <vt:lpstr>Times New Roman</vt:lpstr>
      <vt:lpstr>1_Office-thema</vt:lpstr>
      <vt:lpstr>Presentatie voor stuurgroep</vt:lpstr>
      <vt:lpstr>Inhoud presentatie</vt:lpstr>
      <vt:lpstr>Aanleiding/Gewenst resultaat</vt:lpstr>
      <vt:lpstr>Conclusies uit interviews</vt:lpstr>
      <vt:lpstr>Keuze van data-architectuur</vt:lpstr>
      <vt:lpstr>Cloud voor het dataplatform: overwegingen en opties</vt:lpstr>
      <vt:lpstr>Uitgangspunten voor organisatie van het dataplatform</vt:lpstr>
      <vt:lpstr>Ambitieniveaus</vt:lpstr>
      <vt:lpstr>Advies</vt:lpstr>
      <vt:lpstr>Beslispunten stuurgroep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presentatie dataplatform stuurgroep asfaltimpuls 4-3-2020</dc:title>
  <dc:creator>Rutger Krans en Edwin van Osch</dc:creator>
  <cp:keywords>asfaltimpuls; verkenning; dataplatform</cp:keywords>
  <cp:lastModifiedBy>Krans, Rutger (GPO)</cp:lastModifiedBy>
  <cp:revision>26</cp:revision>
  <dcterms:created xsi:type="dcterms:W3CDTF">2019-12-05T15:42:18Z</dcterms:created>
  <dcterms:modified xsi:type="dcterms:W3CDTF">2020-03-02T14:46:56Z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0x010100AB22B57D65CD084BBD8DFFB362B7B47A</vt:lpwstr>
  </property>
</Properties>
</file>